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50" r:id="rId2"/>
  </p:sldMasterIdLst>
  <p:sldIdLst>
    <p:sldId id="260" r:id="rId3"/>
    <p:sldId id="262" r:id="rId4"/>
    <p:sldId id="263" r:id="rId5"/>
    <p:sldId id="265" r:id="rId6"/>
    <p:sldId id="264" r:id="rId7"/>
    <p:sldId id="266" r:id="rId8"/>
    <p:sldId id="267" r:id="rId9"/>
    <p:sldId id="268" r:id="rId10"/>
    <p:sldId id="269" r:id="rId11"/>
    <p:sldId id="270" r:id="rId12"/>
    <p:sldId id="271" r:id="rId13"/>
    <p:sldId id="272" r:id="rId14"/>
    <p:sldId id="280" r:id="rId15"/>
    <p:sldId id="273" r:id="rId16"/>
    <p:sldId id="275" r:id="rId17"/>
    <p:sldId id="279" r:id="rId18"/>
    <p:sldId id="278" r:id="rId19"/>
    <p:sldId id="276"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04E691-B03E-32A3-A63E-4AB7CCC8C722}" v="1224" dt="2025-11-19T14:05:30.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an, Cathy" userId="S::s4011483@glos.ac.uk::58649c95-54f9-4647-a355-98faadb0d835" providerId="AD" clId="Web-{8704E691-B03E-32A3-A63E-4AB7CCC8C722}"/>
    <pc:docChg chg="addSld delSld modSld">
      <pc:chgData name="Dean, Cathy" userId="S::s4011483@glos.ac.uk::58649c95-54f9-4647-a355-98faadb0d835" providerId="AD" clId="Web-{8704E691-B03E-32A3-A63E-4AB7CCC8C722}" dt="2025-11-19T14:05:28.939" v="946" actId="20577"/>
      <pc:docMkLst>
        <pc:docMk/>
      </pc:docMkLst>
      <pc:sldChg chg="modSp">
        <pc:chgData name="Dean, Cathy" userId="S::s4011483@glos.ac.uk::58649c95-54f9-4647-a355-98faadb0d835" providerId="AD" clId="Web-{8704E691-B03E-32A3-A63E-4AB7CCC8C722}" dt="2025-11-19T13:25:24.489" v="119" actId="20577"/>
        <pc:sldMkLst>
          <pc:docMk/>
          <pc:sldMk cId="214735182" sldId="262"/>
        </pc:sldMkLst>
        <pc:graphicFrameChg chg="mod modGraphic">
          <ac:chgData name="Dean, Cathy" userId="S::s4011483@glos.ac.uk::58649c95-54f9-4647-a355-98faadb0d835" providerId="AD" clId="Web-{8704E691-B03E-32A3-A63E-4AB7CCC8C722}" dt="2025-11-19T13:25:24.489" v="119" actId="20577"/>
          <ac:graphicFrameMkLst>
            <pc:docMk/>
            <pc:sldMk cId="214735182" sldId="262"/>
            <ac:graphicFrameMk id="4" creationId="{B95AFF9D-7CD2-0EA0-75E7-69F15272A16E}"/>
          </ac:graphicFrameMkLst>
        </pc:graphicFrameChg>
      </pc:sldChg>
      <pc:sldChg chg="addSp delSp modSp add replId">
        <pc:chgData name="Dean, Cathy" userId="S::s4011483@glos.ac.uk::58649c95-54f9-4647-a355-98faadb0d835" providerId="AD" clId="Web-{8704E691-B03E-32A3-A63E-4AB7CCC8C722}" dt="2025-11-19T12:52:21.484" v="19" actId="1076"/>
        <pc:sldMkLst>
          <pc:docMk/>
          <pc:sldMk cId="876362166" sldId="265"/>
        </pc:sldMkLst>
        <pc:graphicFrameChg chg="del">
          <ac:chgData name="Dean, Cathy" userId="S::s4011483@glos.ac.uk::58649c95-54f9-4647-a355-98faadb0d835" providerId="AD" clId="Web-{8704E691-B03E-32A3-A63E-4AB7CCC8C722}" dt="2025-11-19T12:31:20.395" v="1"/>
          <ac:graphicFrameMkLst>
            <pc:docMk/>
            <pc:sldMk cId="876362166" sldId="265"/>
            <ac:graphicFrameMk id="324" creationId="{F7FC9D18-E410-8D62-ADCE-FC4DEDABEBC7}"/>
          </ac:graphicFrameMkLst>
        </pc:graphicFrameChg>
        <pc:picChg chg="add mod">
          <ac:chgData name="Dean, Cathy" userId="S::s4011483@glos.ac.uk::58649c95-54f9-4647-a355-98faadb0d835" providerId="AD" clId="Web-{8704E691-B03E-32A3-A63E-4AB7CCC8C722}" dt="2025-11-19T12:48:49.878" v="4" actId="1076"/>
          <ac:picMkLst>
            <pc:docMk/>
            <pc:sldMk cId="876362166" sldId="265"/>
            <ac:picMk id="4" creationId="{F0C061F9-DDEC-9425-3F26-679E02F0FD3E}"/>
          </ac:picMkLst>
        </pc:picChg>
        <pc:picChg chg="add del mod modCrop">
          <ac:chgData name="Dean, Cathy" userId="S::s4011483@glos.ac.uk::58649c95-54f9-4647-a355-98faadb0d835" providerId="AD" clId="Web-{8704E691-B03E-32A3-A63E-4AB7CCC8C722}" dt="2025-11-19T12:49:54.850" v="9"/>
          <ac:picMkLst>
            <pc:docMk/>
            <pc:sldMk cId="876362166" sldId="265"/>
            <ac:picMk id="5" creationId="{B1F29BAD-29BB-7A02-C690-97E2E857D8B5}"/>
          </ac:picMkLst>
        </pc:picChg>
        <pc:picChg chg="add mod modCrop">
          <ac:chgData name="Dean, Cathy" userId="S::s4011483@glos.ac.uk::58649c95-54f9-4647-a355-98faadb0d835" providerId="AD" clId="Web-{8704E691-B03E-32A3-A63E-4AB7CCC8C722}" dt="2025-11-19T12:51:05.902" v="15" actId="1076"/>
          <ac:picMkLst>
            <pc:docMk/>
            <pc:sldMk cId="876362166" sldId="265"/>
            <ac:picMk id="6" creationId="{514935E5-1B55-0DF9-89B0-516B910C5724}"/>
          </ac:picMkLst>
        </pc:picChg>
        <pc:picChg chg="add mod">
          <ac:chgData name="Dean, Cathy" userId="S::s4011483@glos.ac.uk::58649c95-54f9-4647-a355-98faadb0d835" providerId="AD" clId="Web-{8704E691-B03E-32A3-A63E-4AB7CCC8C722}" dt="2025-11-19T12:52:21.484" v="19" actId="1076"/>
          <ac:picMkLst>
            <pc:docMk/>
            <pc:sldMk cId="876362166" sldId="265"/>
            <ac:picMk id="7" creationId="{DE5D69FC-68D4-FC80-CEFC-EB8E85DE7F65}"/>
          </ac:picMkLst>
        </pc:picChg>
      </pc:sldChg>
      <pc:sldChg chg="addSp delSp modSp add replId">
        <pc:chgData name="Dean, Cathy" userId="S::s4011483@glos.ac.uk::58649c95-54f9-4647-a355-98faadb0d835" providerId="AD" clId="Web-{8704E691-B03E-32A3-A63E-4AB7CCC8C722}" dt="2025-11-19T12:54:12.082" v="24" actId="1076"/>
        <pc:sldMkLst>
          <pc:docMk/>
          <pc:sldMk cId="3147917642" sldId="266"/>
        </pc:sldMkLst>
        <pc:spChg chg="del">
          <ac:chgData name="Dean, Cathy" userId="S::s4011483@glos.ac.uk::58649c95-54f9-4647-a355-98faadb0d835" providerId="AD" clId="Web-{8704E691-B03E-32A3-A63E-4AB7CCC8C722}" dt="2025-11-19T12:53:26.189" v="21"/>
          <ac:spMkLst>
            <pc:docMk/>
            <pc:sldMk cId="3147917642" sldId="266"/>
            <ac:spMk id="4" creationId="{4772B169-F1B5-B943-68A3-840245B12E90}"/>
          </ac:spMkLst>
        </pc:spChg>
        <pc:spChg chg="add mod">
          <ac:chgData name="Dean, Cathy" userId="S::s4011483@glos.ac.uk::58649c95-54f9-4647-a355-98faadb0d835" providerId="AD" clId="Web-{8704E691-B03E-32A3-A63E-4AB7CCC8C722}" dt="2025-11-19T12:54:12.082" v="24" actId="1076"/>
          <ac:spMkLst>
            <pc:docMk/>
            <pc:sldMk cId="3147917642" sldId="266"/>
            <ac:spMk id="5" creationId="{04B028EF-769A-A5C4-60BD-035BD437D9F0}"/>
          </ac:spMkLst>
        </pc:spChg>
        <pc:spChg chg="del">
          <ac:chgData name="Dean, Cathy" userId="S::s4011483@glos.ac.uk::58649c95-54f9-4647-a355-98faadb0d835" providerId="AD" clId="Web-{8704E691-B03E-32A3-A63E-4AB7CCC8C722}" dt="2025-11-19T12:53:36.768" v="22"/>
          <ac:spMkLst>
            <pc:docMk/>
            <pc:sldMk cId="3147917642" sldId="266"/>
            <ac:spMk id="19" creationId="{E98D71DF-BAA8-F6FA-1CBA-C5131703DF69}"/>
          </ac:spMkLst>
        </pc:spChg>
      </pc:sldChg>
      <pc:sldChg chg="addSp delSp modSp add replId">
        <pc:chgData name="Dean, Cathy" userId="S::s4011483@glos.ac.uk::58649c95-54f9-4647-a355-98faadb0d835" providerId="AD" clId="Web-{8704E691-B03E-32A3-A63E-4AB7CCC8C722}" dt="2025-11-19T12:56:15.960" v="35"/>
        <pc:sldMkLst>
          <pc:docMk/>
          <pc:sldMk cId="301433533" sldId="267"/>
        </pc:sldMkLst>
        <pc:spChg chg="add del mod">
          <ac:chgData name="Dean, Cathy" userId="S::s4011483@glos.ac.uk::58649c95-54f9-4647-a355-98faadb0d835" providerId="AD" clId="Web-{8704E691-B03E-32A3-A63E-4AB7CCC8C722}" dt="2025-11-19T12:55:27.756" v="29"/>
          <ac:spMkLst>
            <pc:docMk/>
            <pc:sldMk cId="301433533" sldId="267"/>
            <ac:spMk id="4" creationId="{40DDCB8D-680D-06A0-4F31-A3ACEDFDC86A}"/>
          </ac:spMkLst>
        </pc:spChg>
        <pc:spChg chg="del">
          <ac:chgData name="Dean, Cathy" userId="S::s4011483@glos.ac.uk::58649c95-54f9-4647-a355-98faadb0d835" providerId="AD" clId="Web-{8704E691-B03E-32A3-A63E-4AB7CCC8C722}" dt="2025-11-19T12:54:21.785" v="26"/>
          <ac:spMkLst>
            <pc:docMk/>
            <pc:sldMk cId="301433533" sldId="267"/>
            <ac:spMk id="5" creationId="{5A7323E9-F4E1-B7B1-699E-8EA9162FB88F}"/>
          </ac:spMkLst>
        </pc:spChg>
        <pc:spChg chg="add mod">
          <ac:chgData name="Dean, Cathy" userId="S::s4011483@glos.ac.uk::58649c95-54f9-4647-a355-98faadb0d835" providerId="AD" clId="Web-{8704E691-B03E-32A3-A63E-4AB7CCC8C722}" dt="2025-11-19T12:55:46.788" v="31" actId="1076"/>
          <ac:spMkLst>
            <pc:docMk/>
            <pc:sldMk cId="301433533" sldId="267"/>
            <ac:spMk id="6" creationId="{70E606B6-FEE8-06EB-E1F3-F8DD3153F7E6}"/>
          </ac:spMkLst>
        </pc:spChg>
        <pc:graphicFrameChg chg="add mod modGraphic">
          <ac:chgData name="Dean, Cathy" userId="S::s4011483@glos.ac.uk::58649c95-54f9-4647-a355-98faadb0d835" providerId="AD" clId="Web-{8704E691-B03E-32A3-A63E-4AB7CCC8C722}" dt="2025-11-19T12:56:15.960" v="35"/>
          <ac:graphicFrameMkLst>
            <pc:docMk/>
            <pc:sldMk cId="301433533" sldId="267"/>
            <ac:graphicFrameMk id="8" creationId="{C6B33BF6-3DEE-67F4-A194-D9057FCEDF00}"/>
          </ac:graphicFrameMkLst>
        </pc:graphicFrameChg>
      </pc:sldChg>
      <pc:sldChg chg="addSp delSp modSp add replId">
        <pc:chgData name="Dean, Cathy" userId="S::s4011483@glos.ac.uk::58649c95-54f9-4647-a355-98faadb0d835" providerId="AD" clId="Web-{8704E691-B03E-32A3-A63E-4AB7CCC8C722}" dt="2025-11-19T12:59:42.307" v="55" actId="1076"/>
        <pc:sldMkLst>
          <pc:docMk/>
          <pc:sldMk cId="3385429716" sldId="268"/>
        </pc:sldMkLst>
        <pc:spChg chg="add del">
          <ac:chgData name="Dean, Cathy" userId="S::s4011483@glos.ac.uk::58649c95-54f9-4647-a355-98faadb0d835" providerId="AD" clId="Web-{8704E691-B03E-32A3-A63E-4AB7CCC8C722}" dt="2025-11-19T12:58:31.369" v="46"/>
          <ac:spMkLst>
            <pc:docMk/>
            <pc:sldMk cId="3385429716" sldId="268"/>
            <ac:spMk id="4" creationId="{3618841B-97D7-AAB1-2B59-2EC82488F832}"/>
          </ac:spMkLst>
        </pc:spChg>
        <pc:spChg chg="add mod">
          <ac:chgData name="Dean, Cathy" userId="S::s4011483@glos.ac.uk::58649c95-54f9-4647-a355-98faadb0d835" providerId="AD" clId="Web-{8704E691-B03E-32A3-A63E-4AB7CCC8C722}" dt="2025-11-19T12:58:51.697" v="48" actId="1076"/>
          <ac:spMkLst>
            <pc:docMk/>
            <pc:sldMk cId="3385429716" sldId="268"/>
            <ac:spMk id="5" creationId="{66816F1E-5E74-6039-869C-32D2D2FB75EE}"/>
          </ac:spMkLst>
        </pc:spChg>
        <pc:spChg chg="del mod">
          <ac:chgData name="Dean, Cathy" userId="S::s4011483@glos.ac.uk::58649c95-54f9-4647-a355-98faadb0d835" providerId="AD" clId="Web-{8704E691-B03E-32A3-A63E-4AB7CCC8C722}" dt="2025-11-19T12:56:33.257" v="38"/>
          <ac:spMkLst>
            <pc:docMk/>
            <pc:sldMk cId="3385429716" sldId="268"/>
            <ac:spMk id="6" creationId="{F48D5FEE-77B1-F800-C54F-732AD062A4EE}"/>
          </ac:spMkLst>
        </pc:spChg>
        <pc:spChg chg="add del mod">
          <ac:chgData name="Dean, Cathy" userId="S::s4011483@glos.ac.uk::58649c95-54f9-4647-a355-98faadb0d835" providerId="AD" clId="Web-{8704E691-B03E-32A3-A63E-4AB7CCC8C722}" dt="2025-11-19T12:59:15.776" v="52"/>
          <ac:spMkLst>
            <pc:docMk/>
            <pc:sldMk cId="3385429716" sldId="268"/>
            <ac:spMk id="7" creationId="{F750AF6B-E11A-43A7-2C3C-0C60F52D10C0}"/>
          </ac:spMkLst>
        </pc:spChg>
        <pc:spChg chg="add mod">
          <ac:chgData name="Dean, Cathy" userId="S::s4011483@glos.ac.uk::58649c95-54f9-4647-a355-98faadb0d835" providerId="AD" clId="Web-{8704E691-B03E-32A3-A63E-4AB7CCC8C722}" dt="2025-11-19T12:59:42.307" v="55" actId="1076"/>
          <ac:spMkLst>
            <pc:docMk/>
            <pc:sldMk cId="3385429716" sldId="268"/>
            <ac:spMk id="11" creationId="{EE89F8A3-6567-D49C-43C1-3931D7BF36F0}"/>
          </ac:spMkLst>
        </pc:spChg>
        <pc:graphicFrameChg chg="del mod modGraphic">
          <ac:chgData name="Dean, Cathy" userId="S::s4011483@glos.ac.uk::58649c95-54f9-4647-a355-98faadb0d835" providerId="AD" clId="Web-{8704E691-B03E-32A3-A63E-4AB7CCC8C722}" dt="2025-11-19T12:56:42.929" v="44"/>
          <ac:graphicFrameMkLst>
            <pc:docMk/>
            <pc:sldMk cId="3385429716" sldId="268"/>
            <ac:graphicFrameMk id="8" creationId="{D0471D75-F357-4C19-64CB-F26CC48C2F0F}"/>
          </ac:graphicFrameMkLst>
        </pc:graphicFrameChg>
        <pc:graphicFrameChg chg="add mod">
          <ac:chgData name="Dean, Cathy" userId="S::s4011483@glos.ac.uk::58649c95-54f9-4647-a355-98faadb0d835" providerId="AD" clId="Web-{8704E691-B03E-32A3-A63E-4AB7CCC8C722}" dt="2025-11-19T12:59:25.901" v="53"/>
          <ac:graphicFrameMkLst>
            <pc:docMk/>
            <pc:sldMk cId="3385429716" sldId="268"/>
            <ac:graphicFrameMk id="10" creationId="{96F4AC21-623F-4DBA-7EC3-AFD299C897F4}"/>
          </ac:graphicFrameMkLst>
        </pc:graphicFrameChg>
      </pc:sldChg>
      <pc:sldChg chg="addSp delSp modSp add replId">
        <pc:chgData name="Dean, Cathy" userId="S::s4011483@glos.ac.uk::58649c95-54f9-4647-a355-98faadb0d835" providerId="AD" clId="Web-{8704E691-B03E-32A3-A63E-4AB7CCC8C722}" dt="2025-11-19T13:02:27.388" v="76" actId="1076"/>
        <pc:sldMkLst>
          <pc:docMk/>
          <pc:sldMk cId="3326583816" sldId="269"/>
        </pc:sldMkLst>
        <pc:spChg chg="add mod">
          <ac:chgData name="Dean, Cathy" userId="S::s4011483@glos.ac.uk::58649c95-54f9-4647-a355-98faadb0d835" providerId="AD" clId="Web-{8704E691-B03E-32A3-A63E-4AB7CCC8C722}" dt="2025-11-19T13:02:04.169" v="74" actId="1076"/>
          <ac:spMkLst>
            <pc:docMk/>
            <pc:sldMk cId="3326583816" sldId="269"/>
            <ac:spMk id="4" creationId="{E91BB243-7473-B1FC-B4E4-26D650DDBD21}"/>
          </ac:spMkLst>
        </pc:spChg>
        <pc:spChg chg="del">
          <ac:chgData name="Dean, Cathy" userId="S::s4011483@glos.ac.uk::58649c95-54f9-4647-a355-98faadb0d835" providerId="AD" clId="Web-{8704E691-B03E-32A3-A63E-4AB7CCC8C722}" dt="2025-11-19T13:01:16.481" v="57"/>
          <ac:spMkLst>
            <pc:docMk/>
            <pc:sldMk cId="3326583816" sldId="269"/>
            <ac:spMk id="5" creationId="{FC82CCBD-FA55-8690-EC23-744CCDE55B6B}"/>
          </ac:spMkLst>
        </pc:spChg>
        <pc:spChg chg="add mod">
          <ac:chgData name="Dean, Cathy" userId="S::s4011483@glos.ac.uk::58649c95-54f9-4647-a355-98faadb0d835" providerId="AD" clId="Web-{8704E691-B03E-32A3-A63E-4AB7CCC8C722}" dt="2025-11-19T13:02:27.388" v="76" actId="1076"/>
          <ac:spMkLst>
            <pc:docMk/>
            <pc:sldMk cId="3326583816" sldId="269"/>
            <ac:spMk id="6" creationId="{9E26A8E2-87C0-3C68-C912-E0A8C7F534D8}"/>
          </ac:spMkLst>
        </pc:spChg>
        <pc:spChg chg="del">
          <ac:chgData name="Dean, Cathy" userId="S::s4011483@glos.ac.uk::58649c95-54f9-4647-a355-98faadb0d835" providerId="AD" clId="Web-{8704E691-B03E-32A3-A63E-4AB7CCC8C722}" dt="2025-11-19T13:01:26.731" v="59"/>
          <ac:spMkLst>
            <pc:docMk/>
            <pc:sldMk cId="3326583816" sldId="269"/>
            <ac:spMk id="11" creationId="{D05BBC24-D886-207B-D9A1-9CA3BACF498F}"/>
          </ac:spMkLst>
        </pc:spChg>
        <pc:graphicFrameChg chg="del">
          <ac:chgData name="Dean, Cathy" userId="S::s4011483@glos.ac.uk::58649c95-54f9-4647-a355-98faadb0d835" providerId="AD" clId="Web-{8704E691-B03E-32A3-A63E-4AB7CCC8C722}" dt="2025-11-19T13:01:20.731" v="58"/>
          <ac:graphicFrameMkLst>
            <pc:docMk/>
            <pc:sldMk cId="3326583816" sldId="269"/>
            <ac:graphicFrameMk id="10" creationId="{4399F6F7-CE30-A364-B320-6830AD5B2C09}"/>
          </ac:graphicFrameMkLst>
        </pc:graphicFrameChg>
      </pc:sldChg>
      <pc:sldChg chg="addSp delSp modSp add replId">
        <pc:chgData name="Dean, Cathy" userId="S::s4011483@glos.ac.uk::58649c95-54f9-4647-a355-98faadb0d835" providerId="AD" clId="Web-{8704E691-B03E-32A3-A63E-4AB7CCC8C722}" dt="2025-11-19T13:04:28.311" v="84" actId="14100"/>
        <pc:sldMkLst>
          <pc:docMk/>
          <pc:sldMk cId="3994079958" sldId="270"/>
        </pc:sldMkLst>
        <pc:spChg chg="del">
          <ac:chgData name="Dean, Cathy" userId="S::s4011483@glos.ac.uk::58649c95-54f9-4647-a355-98faadb0d835" providerId="AD" clId="Web-{8704E691-B03E-32A3-A63E-4AB7CCC8C722}" dt="2025-11-19T13:03:32.435" v="79"/>
          <ac:spMkLst>
            <pc:docMk/>
            <pc:sldMk cId="3994079958" sldId="270"/>
            <ac:spMk id="4" creationId="{4FE142D5-3191-81A0-5A90-5EEC69DBD971}"/>
          </ac:spMkLst>
        </pc:spChg>
        <pc:spChg chg="add mod">
          <ac:chgData name="Dean, Cathy" userId="S::s4011483@glos.ac.uk::58649c95-54f9-4647-a355-98faadb0d835" providerId="AD" clId="Web-{8704E691-B03E-32A3-A63E-4AB7CCC8C722}" dt="2025-11-19T13:04:28.311" v="84" actId="14100"/>
          <ac:spMkLst>
            <pc:docMk/>
            <pc:sldMk cId="3994079958" sldId="270"/>
            <ac:spMk id="5" creationId="{88D27EEC-247C-9508-21C2-4DFFE2B8F3D3}"/>
          </ac:spMkLst>
        </pc:spChg>
        <pc:spChg chg="del">
          <ac:chgData name="Dean, Cathy" userId="S::s4011483@glos.ac.uk::58649c95-54f9-4647-a355-98faadb0d835" providerId="AD" clId="Web-{8704E691-B03E-32A3-A63E-4AB7CCC8C722}" dt="2025-11-19T13:03:28.529" v="78"/>
          <ac:spMkLst>
            <pc:docMk/>
            <pc:sldMk cId="3994079958" sldId="270"/>
            <ac:spMk id="6" creationId="{F83FC445-29E9-61B9-52CA-1965230D96EA}"/>
          </ac:spMkLst>
        </pc:spChg>
        <pc:spChg chg="add mod">
          <ac:chgData name="Dean, Cathy" userId="S::s4011483@glos.ac.uk::58649c95-54f9-4647-a355-98faadb0d835" providerId="AD" clId="Web-{8704E691-B03E-32A3-A63E-4AB7CCC8C722}" dt="2025-11-19T13:04:22.889" v="83" actId="1076"/>
          <ac:spMkLst>
            <pc:docMk/>
            <pc:sldMk cId="3994079958" sldId="270"/>
            <ac:spMk id="7" creationId="{CBD1B4D5-1746-572F-C5C0-81FD88444373}"/>
          </ac:spMkLst>
        </pc:spChg>
      </pc:sldChg>
      <pc:sldChg chg="addSp delSp modSp add replId">
        <pc:chgData name="Dean, Cathy" userId="S::s4011483@glos.ac.uk::58649c95-54f9-4647-a355-98faadb0d835" providerId="AD" clId="Web-{8704E691-B03E-32A3-A63E-4AB7CCC8C722}" dt="2025-11-19T13:05:21.498" v="88" actId="1076"/>
        <pc:sldMkLst>
          <pc:docMk/>
          <pc:sldMk cId="1567654222" sldId="271"/>
        </pc:sldMkLst>
        <pc:spChg chg="add mod">
          <ac:chgData name="Dean, Cathy" userId="S::s4011483@glos.ac.uk::58649c95-54f9-4647-a355-98faadb0d835" providerId="AD" clId="Web-{8704E691-B03E-32A3-A63E-4AB7CCC8C722}" dt="2025-11-19T13:05:21.498" v="88" actId="1076"/>
          <ac:spMkLst>
            <pc:docMk/>
            <pc:sldMk cId="1567654222" sldId="271"/>
            <ac:spMk id="4" creationId="{178E33A9-1B01-CF2F-396B-2FD7D96936D5}"/>
          </ac:spMkLst>
        </pc:spChg>
        <pc:spChg chg="del">
          <ac:chgData name="Dean, Cathy" userId="S::s4011483@glos.ac.uk::58649c95-54f9-4647-a355-98faadb0d835" providerId="AD" clId="Web-{8704E691-B03E-32A3-A63E-4AB7CCC8C722}" dt="2025-11-19T13:05:11.452" v="86"/>
          <ac:spMkLst>
            <pc:docMk/>
            <pc:sldMk cId="1567654222" sldId="271"/>
            <ac:spMk id="5" creationId="{92002C1A-4657-906C-A06D-E1A4BB59520B}"/>
          </ac:spMkLst>
        </pc:spChg>
      </pc:sldChg>
      <pc:sldChg chg="addSp delSp modSp add replId">
        <pc:chgData name="Dean, Cathy" userId="S::s4011483@glos.ac.uk::58649c95-54f9-4647-a355-98faadb0d835" providerId="AD" clId="Web-{8704E691-B03E-32A3-A63E-4AB7CCC8C722}" dt="2025-11-19T13:24:35.642" v="103" actId="20577"/>
        <pc:sldMkLst>
          <pc:docMk/>
          <pc:sldMk cId="3965744306" sldId="272"/>
        </pc:sldMkLst>
        <pc:spChg chg="del mod">
          <ac:chgData name="Dean, Cathy" userId="S::s4011483@glos.ac.uk::58649c95-54f9-4647-a355-98faadb0d835" providerId="AD" clId="Web-{8704E691-B03E-32A3-A63E-4AB7CCC8C722}" dt="2025-11-19T13:23:05.266" v="91"/>
          <ac:spMkLst>
            <pc:docMk/>
            <pc:sldMk cId="3965744306" sldId="272"/>
            <ac:spMk id="2" creationId="{99E3DFE6-A3C9-0605-B8DF-55D662A165E5}"/>
          </ac:spMkLst>
        </pc:spChg>
        <pc:spChg chg="del">
          <ac:chgData name="Dean, Cathy" userId="S::s4011483@glos.ac.uk::58649c95-54f9-4647-a355-98faadb0d835" providerId="AD" clId="Web-{8704E691-B03E-32A3-A63E-4AB7CCC8C722}" dt="2025-11-19T13:23:14.907" v="93"/>
          <ac:spMkLst>
            <pc:docMk/>
            <pc:sldMk cId="3965744306" sldId="272"/>
            <ac:spMk id="4" creationId="{5A6729F9-04A9-EE24-E4A5-BC904CAB4707}"/>
          </ac:spMkLst>
        </pc:spChg>
        <pc:spChg chg="add mod">
          <ac:chgData name="Dean, Cathy" userId="S::s4011483@glos.ac.uk::58649c95-54f9-4647-a355-98faadb0d835" providerId="AD" clId="Web-{8704E691-B03E-32A3-A63E-4AB7CCC8C722}" dt="2025-11-19T13:23:27.891" v="98" actId="20577"/>
          <ac:spMkLst>
            <pc:docMk/>
            <pc:sldMk cId="3965744306" sldId="272"/>
            <ac:spMk id="6" creationId="{3274A57A-866D-63B1-08BB-189976EF2746}"/>
          </ac:spMkLst>
        </pc:spChg>
        <pc:spChg chg="del">
          <ac:chgData name="Dean, Cathy" userId="S::s4011483@glos.ac.uk::58649c95-54f9-4647-a355-98faadb0d835" providerId="AD" clId="Web-{8704E691-B03E-32A3-A63E-4AB7CCC8C722}" dt="2025-11-19T13:23:09.719" v="92"/>
          <ac:spMkLst>
            <pc:docMk/>
            <pc:sldMk cId="3965744306" sldId="272"/>
            <ac:spMk id="7" creationId="{ADBCAC0E-42A1-CB6F-C8E0-32FA12757330}"/>
          </ac:spMkLst>
        </pc:spChg>
        <pc:spChg chg="add mod">
          <ac:chgData name="Dean, Cathy" userId="S::s4011483@glos.ac.uk::58649c95-54f9-4647-a355-98faadb0d835" providerId="AD" clId="Web-{8704E691-B03E-32A3-A63E-4AB7CCC8C722}" dt="2025-11-19T13:24:35.642" v="103" actId="20577"/>
          <ac:spMkLst>
            <pc:docMk/>
            <pc:sldMk cId="3965744306" sldId="272"/>
            <ac:spMk id="9" creationId="{2D322E8C-0895-388B-5530-2D677CD37159}"/>
          </ac:spMkLst>
        </pc:spChg>
      </pc:sldChg>
      <pc:sldChg chg="addSp delSp modSp add replId">
        <pc:chgData name="Dean, Cathy" userId="S::s4011483@glos.ac.uk::58649c95-54f9-4647-a355-98faadb0d835" providerId="AD" clId="Web-{8704E691-B03E-32A3-A63E-4AB7CCC8C722}" dt="2025-11-19T14:01:10.030" v="714" actId="20577"/>
        <pc:sldMkLst>
          <pc:docMk/>
          <pc:sldMk cId="760893648" sldId="273"/>
        </pc:sldMkLst>
        <pc:spChg chg="add del mod">
          <ac:chgData name="Dean, Cathy" userId="S::s4011483@glos.ac.uk::58649c95-54f9-4647-a355-98faadb0d835" providerId="AD" clId="Web-{8704E691-B03E-32A3-A63E-4AB7CCC8C722}" dt="2025-11-19T13:44:39.232" v="480"/>
          <ac:spMkLst>
            <pc:docMk/>
            <pc:sldMk cId="760893648" sldId="273"/>
            <ac:spMk id="2" creationId="{253DF1C0-CDBF-A838-58B0-DAC6CC637EE7}"/>
          </ac:spMkLst>
        </pc:spChg>
        <pc:spChg chg="add del mod">
          <ac:chgData name="Dean, Cathy" userId="S::s4011483@glos.ac.uk::58649c95-54f9-4647-a355-98faadb0d835" providerId="AD" clId="Web-{8704E691-B03E-32A3-A63E-4AB7CCC8C722}" dt="2025-11-19T13:43:30.727" v="456"/>
          <ac:spMkLst>
            <pc:docMk/>
            <pc:sldMk cId="760893648" sldId="273"/>
            <ac:spMk id="4" creationId="{ECAE2779-3C06-600E-0E66-B1FE5695DC35}"/>
          </ac:spMkLst>
        </pc:spChg>
        <pc:spChg chg="mod">
          <ac:chgData name="Dean, Cathy" userId="S::s4011483@glos.ac.uk::58649c95-54f9-4647-a355-98faadb0d835" providerId="AD" clId="Web-{8704E691-B03E-32A3-A63E-4AB7CCC8C722}" dt="2025-11-19T13:37:01.307" v="334" actId="14100"/>
          <ac:spMkLst>
            <pc:docMk/>
            <pc:sldMk cId="760893648" sldId="273"/>
            <ac:spMk id="6" creationId="{2FA932FE-7039-CC4D-FC2A-5B2CDB17C644}"/>
          </ac:spMkLst>
        </pc:spChg>
        <pc:spChg chg="del">
          <ac:chgData name="Dean, Cathy" userId="S::s4011483@glos.ac.uk::58649c95-54f9-4647-a355-98faadb0d835" providerId="AD" clId="Web-{8704E691-B03E-32A3-A63E-4AB7CCC8C722}" dt="2025-11-19T13:25:42.912" v="134"/>
          <ac:spMkLst>
            <pc:docMk/>
            <pc:sldMk cId="760893648" sldId="273"/>
            <ac:spMk id="9" creationId="{1571DAB3-5DD0-3B9A-F7F0-F2B201F0DAB0}"/>
          </ac:spMkLst>
        </pc:spChg>
        <pc:graphicFrameChg chg="add mod modGraphic">
          <ac:chgData name="Dean, Cathy" userId="S::s4011483@glos.ac.uk::58649c95-54f9-4647-a355-98faadb0d835" providerId="AD" clId="Web-{8704E691-B03E-32A3-A63E-4AB7CCC8C722}" dt="2025-11-19T14:01:10.030" v="714" actId="20577"/>
          <ac:graphicFrameMkLst>
            <pc:docMk/>
            <pc:sldMk cId="760893648" sldId="273"/>
            <ac:graphicFrameMk id="5" creationId="{6ED6013E-E7E7-15DC-E33C-5E27EEB585AF}"/>
          </ac:graphicFrameMkLst>
        </pc:graphicFrameChg>
      </pc:sldChg>
      <pc:sldChg chg="modSp add del replId">
        <pc:chgData name="Dean, Cathy" userId="S::s4011483@glos.ac.uk::58649c95-54f9-4647-a355-98faadb0d835" providerId="AD" clId="Web-{8704E691-B03E-32A3-A63E-4AB7CCC8C722}" dt="2025-11-19T13:50:32.323" v="613"/>
        <pc:sldMkLst>
          <pc:docMk/>
          <pc:sldMk cId="2595278966" sldId="274"/>
        </pc:sldMkLst>
        <pc:spChg chg="mod">
          <ac:chgData name="Dean, Cathy" userId="S::s4011483@glos.ac.uk::58649c95-54f9-4647-a355-98faadb0d835" providerId="AD" clId="Web-{8704E691-B03E-32A3-A63E-4AB7CCC8C722}" dt="2025-11-19T13:26:17.273" v="143" actId="20577"/>
          <ac:spMkLst>
            <pc:docMk/>
            <pc:sldMk cId="2595278966" sldId="274"/>
            <ac:spMk id="6" creationId="{AB62627A-3CB0-494B-4097-77F7C5DDB053}"/>
          </ac:spMkLst>
        </pc:spChg>
      </pc:sldChg>
      <pc:sldChg chg="addSp delSp modSp add replId">
        <pc:chgData name="Dean, Cathy" userId="S::s4011483@glos.ac.uk::58649c95-54f9-4647-a355-98faadb0d835" providerId="AD" clId="Web-{8704E691-B03E-32A3-A63E-4AB7CCC8C722}" dt="2025-11-19T13:55:16.195" v="676" actId="20577"/>
        <pc:sldMkLst>
          <pc:docMk/>
          <pc:sldMk cId="2752128296" sldId="275"/>
        </pc:sldMkLst>
        <pc:spChg chg="add del">
          <ac:chgData name="Dean, Cathy" userId="S::s4011483@glos.ac.uk::58649c95-54f9-4647-a355-98faadb0d835" providerId="AD" clId="Web-{8704E691-B03E-32A3-A63E-4AB7CCC8C722}" dt="2025-11-19T13:52:18.501" v="643"/>
          <ac:spMkLst>
            <pc:docMk/>
            <pc:sldMk cId="2752128296" sldId="275"/>
            <ac:spMk id="2" creationId="{D79CA683-7022-7C46-2E5D-1D3D48752118}"/>
          </ac:spMkLst>
        </pc:spChg>
        <pc:spChg chg="add mod">
          <ac:chgData name="Dean, Cathy" userId="S::s4011483@glos.ac.uk::58649c95-54f9-4647-a355-98faadb0d835" providerId="AD" clId="Web-{8704E691-B03E-32A3-A63E-4AB7CCC8C722}" dt="2025-11-19T13:55:16.195" v="676" actId="20577"/>
          <ac:spMkLst>
            <pc:docMk/>
            <pc:sldMk cId="2752128296" sldId="275"/>
            <ac:spMk id="4" creationId="{B7499171-0E87-6B7F-1322-90A78A8756B8}"/>
          </ac:spMkLst>
        </pc:spChg>
        <pc:spChg chg="mod">
          <ac:chgData name="Dean, Cathy" userId="S::s4011483@glos.ac.uk::58649c95-54f9-4647-a355-98faadb0d835" providerId="AD" clId="Web-{8704E691-B03E-32A3-A63E-4AB7CCC8C722}" dt="2025-11-19T13:51:50.249" v="641" actId="14100"/>
          <ac:spMkLst>
            <pc:docMk/>
            <pc:sldMk cId="2752128296" sldId="275"/>
            <ac:spMk id="6" creationId="{E74B415F-1C10-7DBA-0035-24583352D37D}"/>
          </ac:spMkLst>
        </pc:spChg>
      </pc:sldChg>
      <pc:sldChg chg="addSp modSp add replId">
        <pc:chgData name="Dean, Cathy" userId="S::s4011483@glos.ac.uk::58649c95-54f9-4647-a355-98faadb0d835" providerId="AD" clId="Web-{8704E691-B03E-32A3-A63E-4AB7CCC8C722}" dt="2025-11-19T13:30:49.484" v="302" actId="20577"/>
        <pc:sldMkLst>
          <pc:docMk/>
          <pc:sldMk cId="575787843" sldId="276"/>
        </pc:sldMkLst>
        <pc:spChg chg="add mod">
          <ac:chgData name="Dean, Cathy" userId="S::s4011483@glos.ac.uk::58649c95-54f9-4647-a355-98faadb0d835" providerId="AD" clId="Web-{8704E691-B03E-32A3-A63E-4AB7CCC8C722}" dt="2025-11-19T13:30:49.484" v="302" actId="20577"/>
          <ac:spMkLst>
            <pc:docMk/>
            <pc:sldMk cId="575787843" sldId="276"/>
            <ac:spMk id="2" creationId="{A12DD68E-F37D-9FCC-BFF3-4F3A4CEB3FD3}"/>
          </ac:spMkLst>
        </pc:spChg>
        <pc:spChg chg="mod">
          <ac:chgData name="Dean, Cathy" userId="S::s4011483@glos.ac.uk::58649c95-54f9-4647-a355-98faadb0d835" providerId="AD" clId="Web-{8704E691-B03E-32A3-A63E-4AB7CCC8C722}" dt="2025-11-19T13:26:53.462" v="160" actId="20577"/>
          <ac:spMkLst>
            <pc:docMk/>
            <pc:sldMk cId="575787843" sldId="276"/>
            <ac:spMk id="6" creationId="{535B520A-1DDB-9DC4-A82D-726BFBCE8960}"/>
          </ac:spMkLst>
        </pc:spChg>
      </pc:sldChg>
      <pc:sldChg chg="modSp add replId">
        <pc:chgData name="Dean, Cathy" userId="S::s4011483@glos.ac.uk::58649c95-54f9-4647-a355-98faadb0d835" providerId="AD" clId="Web-{8704E691-B03E-32A3-A63E-4AB7CCC8C722}" dt="2025-11-19T13:27:35.948" v="172" actId="20577"/>
        <pc:sldMkLst>
          <pc:docMk/>
          <pc:sldMk cId="2909602658" sldId="277"/>
        </pc:sldMkLst>
        <pc:spChg chg="mod">
          <ac:chgData name="Dean, Cathy" userId="S::s4011483@glos.ac.uk::58649c95-54f9-4647-a355-98faadb0d835" providerId="AD" clId="Web-{8704E691-B03E-32A3-A63E-4AB7CCC8C722}" dt="2025-11-19T13:27:35.948" v="172" actId="20577"/>
          <ac:spMkLst>
            <pc:docMk/>
            <pc:sldMk cId="2909602658" sldId="277"/>
            <ac:spMk id="6" creationId="{66102E41-6BF4-531B-8A11-E2A8487C300A}"/>
          </ac:spMkLst>
        </pc:spChg>
      </pc:sldChg>
      <pc:sldChg chg="addSp modSp add replId">
        <pc:chgData name="Dean, Cathy" userId="S::s4011483@glos.ac.uk::58649c95-54f9-4647-a355-98faadb0d835" providerId="AD" clId="Web-{8704E691-B03E-32A3-A63E-4AB7CCC8C722}" dt="2025-11-19T14:05:28.939" v="946" actId="20577"/>
        <pc:sldMkLst>
          <pc:docMk/>
          <pc:sldMk cId="3541377841" sldId="278"/>
        </pc:sldMkLst>
        <pc:spChg chg="add mod">
          <ac:chgData name="Dean, Cathy" userId="S::s4011483@glos.ac.uk::58649c95-54f9-4647-a355-98faadb0d835" providerId="AD" clId="Web-{8704E691-B03E-32A3-A63E-4AB7CCC8C722}" dt="2025-11-19T14:05:28.939" v="946" actId="20577"/>
          <ac:spMkLst>
            <pc:docMk/>
            <pc:sldMk cId="3541377841" sldId="278"/>
            <ac:spMk id="2" creationId="{1F097244-69EB-22F3-2F5B-A1863354C671}"/>
          </ac:spMkLst>
        </pc:spChg>
      </pc:sldChg>
      <pc:sldChg chg="modSp add replId">
        <pc:chgData name="Dean, Cathy" userId="S::s4011483@glos.ac.uk::58649c95-54f9-4647-a355-98faadb0d835" providerId="AD" clId="Web-{8704E691-B03E-32A3-A63E-4AB7CCC8C722}" dt="2025-11-19T13:55:53.399" v="682" actId="20577"/>
        <pc:sldMkLst>
          <pc:docMk/>
          <pc:sldMk cId="3328870553" sldId="279"/>
        </pc:sldMkLst>
        <pc:spChg chg="mod">
          <ac:chgData name="Dean, Cathy" userId="S::s4011483@glos.ac.uk::58649c95-54f9-4647-a355-98faadb0d835" providerId="AD" clId="Web-{8704E691-B03E-32A3-A63E-4AB7CCC8C722}" dt="2025-11-19T13:55:53.399" v="682" actId="20577"/>
          <ac:spMkLst>
            <pc:docMk/>
            <pc:sldMk cId="3328870553" sldId="279"/>
            <ac:spMk id="4" creationId="{6F951972-0102-839E-80A1-FD585415ED14}"/>
          </ac:spMkLst>
        </pc:spChg>
        <pc:spChg chg="mod">
          <ac:chgData name="Dean, Cathy" userId="S::s4011483@glos.ac.uk::58649c95-54f9-4647-a355-98faadb0d835" providerId="AD" clId="Web-{8704E691-B03E-32A3-A63E-4AB7CCC8C722}" dt="2025-11-19T13:54:48.241" v="667" actId="20577"/>
          <ac:spMkLst>
            <pc:docMk/>
            <pc:sldMk cId="3328870553" sldId="279"/>
            <ac:spMk id="6" creationId="{5DA16505-DB80-1CD3-82D1-163F19190C76}"/>
          </ac:spMkLst>
        </pc:spChg>
      </pc:sldChg>
      <pc:sldChg chg="modSp add replId">
        <pc:chgData name="Dean, Cathy" userId="S::s4011483@glos.ac.uk::58649c95-54f9-4647-a355-98faadb0d835" providerId="AD" clId="Web-{8704E691-B03E-32A3-A63E-4AB7CCC8C722}" dt="2025-11-19T13:58:00.668" v="708" actId="14100"/>
        <pc:sldMkLst>
          <pc:docMk/>
          <pc:sldMk cId="655806853" sldId="280"/>
        </pc:sldMkLst>
        <pc:spChg chg="mod">
          <ac:chgData name="Dean, Cathy" userId="S::s4011483@glos.ac.uk::58649c95-54f9-4647-a355-98faadb0d835" providerId="AD" clId="Web-{8704E691-B03E-32A3-A63E-4AB7CCC8C722}" dt="2025-11-19T13:56:21.166" v="687" actId="20577"/>
          <ac:spMkLst>
            <pc:docMk/>
            <pc:sldMk cId="655806853" sldId="280"/>
            <ac:spMk id="6" creationId="{238F79C4-47DE-0281-5046-420C2C3DF7C1}"/>
          </ac:spMkLst>
        </pc:spChg>
        <pc:spChg chg="mod">
          <ac:chgData name="Dean, Cathy" userId="S::s4011483@glos.ac.uk::58649c95-54f9-4647-a355-98faadb0d835" providerId="AD" clId="Web-{8704E691-B03E-32A3-A63E-4AB7CCC8C722}" dt="2025-11-19T13:58:00.668" v="708" actId="14100"/>
          <ac:spMkLst>
            <pc:docMk/>
            <pc:sldMk cId="655806853" sldId="280"/>
            <ac:spMk id="9" creationId="{31E0AB63-0D41-520D-8F5E-072982A07AC1}"/>
          </ac:spMkLst>
        </pc:spChg>
      </pc:sldChg>
    </pc:docChg>
  </pc:docChgLst>
  <pc:docChgLst>
    <pc:chgData name="Dean, Cathy" userId="S::s4011483@glos.ac.uk::58649c95-54f9-4647-a355-98faadb0d835" providerId="AD" clId="Web-{9632F5BF-CEE7-F284-8927-86E8AE73FDAD}"/>
    <pc:docChg chg="addSld delSld modSld addMainMaster modMainMaster">
      <pc:chgData name="Dean, Cathy" userId="S::s4011483@glos.ac.uk::58649c95-54f9-4647-a355-98faadb0d835" providerId="AD" clId="Web-{9632F5BF-CEE7-F284-8927-86E8AE73FDAD}" dt="2025-11-13T13:28:37.084" v="440" actId="1076"/>
      <pc:docMkLst>
        <pc:docMk/>
      </pc:docMkLst>
      <pc:sldChg chg="addSp modSp add">
        <pc:chgData name="Dean, Cathy" userId="S::s4011483@glos.ac.uk::58649c95-54f9-4647-a355-98faadb0d835" providerId="AD" clId="Web-{9632F5BF-CEE7-F284-8927-86E8AE73FDAD}" dt="2025-11-13T11:46:46.443" v="296" actId="20577"/>
        <pc:sldMkLst>
          <pc:docMk/>
          <pc:sldMk cId="1564782778" sldId="260"/>
        </pc:sldMkLst>
        <pc:spChg chg="mod">
          <ac:chgData name="Dean, Cathy" userId="S::s4011483@glos.ac.uk::58649c95-54f9-4647-a355-98faadb0d835" providerId="AD" clId="Web-{9632F5BF-CEE7-F284-8927-86E8AE73FDAD}" dt="2025-11-13T11:26:04.449" v="58" actId="1076"/>
          <ac:spMkLst>
            <pc:docMk/>
            <pc:sldMk cId="1564782778" sldId="260"/>
            <ac:spMk id="2" creationId="{A6D988EA-9148-B306-380A-277735EC7D18}"/>
          </ac:spMkLst>
        </pc:spChg>
        <pc:spChg chg="add mod">
          <ac:chgData name="Dean, Cathy" userId="S::s4011483@glos.ac.uk::58649c95-54f9-4647-a355-98faadb0d835" providerId="AD" clId="Web-{9632F5BF-CEE7-F284-8927-86E8AE73FDAD}" dt="2025-11-13T11:46:46.443" v="296" actId="20577"/>
          <ac:spMkLst>
            <pc:docMk/>
            <pc:sldMk cId="1564782778" sldId="260"/>
            <ac:spMk id="4" creationId="{4CEB557B-7B83-90A3-97BE-7B1A2F2157CC}"/>
          </ac:spMkLst>
        </pc:spChg>
        <pc:spChg chg="add mod">
          <ac:chgData name="Dean, Cathy" userId="S::s4011483@glos.ac.uk::58649c95-54f9-4647-a355-98faadb0d835" providerId="AD" clId="Web-{9632F5BF-CEE7-F284-8927-86E8AE73FDAD}" dt="2025-11-13T11:27:45.452" v="80"/>
          <ac:spMkLst>
            <pc:docMk/>
            <pc:sldMk cId="1564782778" sldId="260"/>
            <ac:spMk id="5" creationId="{B1C7EE3C-50C4-BCAA-4C02-FDF912A7A177}"/>
          </ac:spMkLst>
        </pc:spChg>
      </pc:sldChg>
      <pc:sldChg chg="modSp add">
        <pc:chgData name="Dean, Cathy" userId="S::s4011483@glos.ac.uk::58649c95-54f9-4647-a355-98faadb0d835" providerId="AD" clId="Web-{9632F5BF-CEE7-F284-8927-86E8AE73FDAD}" dt="2025-11-13T11:44:52.829" v="279"/>
        <pc:sldMkLst>
          <pc:docMk/>
          <pc:sldMk cId="214735182" sldId="262"/>
        </pc:sldMkLst>
        <pc:spChg chg="mod">
          <ac:chgData name="Dean, Cathy" userId="S::s4011483@glos.ac.uk::58649c95-54f9-4647-a355-98faadb0d835" providerId="AD" clId="Web-{9632F5BF-CEE7-F284-8927-86E8AE73FDAD}" dt="2025-11-13T11:28:17.546" v="84" actId="20577"/>
          <ac:spMkLst>
            <pc:docMk/>
            <pc:sldMk cId="214735182" sldId="262"/>
            <ac:spMk id="2" creationId="{6294C6CB-15B2-FB31-404A-20582051D77F}"/>
          </ac:spMkLst>
        </pc:spChg>
        <pc:graphicFrameChg chg="modGraphic">
          <ac:chgData name="Dean, Cathy" userId="S::s4011483@glos.ac.uk::58649c95-54f9-4647-a355-98faadb0d835" providerId="AD" clId="Web-{9632F5BF-CEE7-F284-8927-86E8AE73FDAD}" dt="2025-11-13T11:44:52.829" v="279"/>
          <ac:graphicFrameMkLst>
            <pc:docMk/>
            <pc:sldMk cId="214735182" sldId="262"/>
            <ac:graphicFrameMk id="4" creationId="{B95AFF9D-7CD2-0EA0-75E7-69F15272A16E}"/>
          </ac:graphicFrameMkLst>
        </pc:graphicFrameChg>
      </pc:sldChg>
      <pc:sldChg chg="addSp delSp modSp add replId">
        <pc:chgData name="Dean, Cathy" userId="S::s4011483@glos.ac.uk::58649c95-54f9-4647-a355-98faadb0d835" providerId="AD" clId="Web-{9632F5BF-CEE7-F284-8927-86E8AE73FDAD}" dt="2025-11-13T11:50:56.670" v="399" actId="1076"/>
        <pc:sldMkLst>
          <pc:docMk/>
          <pc:sldMk cId="2735194358" sldId="263"/>
        </pc:sldMkLst>
        <pc:spChg chg="mod">
          <ac:chgData name="Dean, Cathy" userId="S::s4011483@glos.ac.uk::58649c95-54f9-4647-a355-98faadb0d835" providerId="AD" clId="Web-{9632F5BF-CEE7-F284-8927-86E8AE73FDAD}" dt="2025-11-13T11:48:36.073" v="332" actId="20577"/>
          <ac:spMkLst>
            <pc:docMk/>
            <pc:sldMk cId="2735194358" sldId="263"/>
            <ac:spMk id="2" creationId="{03A622CF-8DF8-13DF-6E4C-C8340BF9D7D9}"/>
          </ac:spMkLst>
        </pc:spChg>
        <pc:graphicFrameChg chg="add mod modGraphic">
          <ac:chgData name="Dean, Cathy" userId="S::s4011483@glos.ac.uk::58649c95-54f9-4647-a355-98faadb0d835" providerId="AD" clId="Web-{9632F5BF-CEE7-F284-8927-86E8AE73FDAD}" dt="2025-11-13T11:50:56.670" v="399" actId="1076"/>
          <ac:graphicFrameMkLst>
            <pc:docMk/>
            <pc:sldMk cId="2735194358" sldId="263"/>
            <ac:graphicFrameMk id="324" creationId="{19DB3568-F725-1244-D030-EB6190179206}"/>
          </ac:graphicFrameMkLst>
        </pc:graphicFrameChg>
      </pc:sldChg>
      <pc:sldChg chg="addSp delSp modSp add replId">
        <pc:chgData name="Dean, Cathy" userId="S::s4011483@glos.ac.uk::58649c95-54f9-4647-a355-98faadb0d835" providerId="AD" clId="Web-{9632F5BF-CEE7-F284-8927-86E8AE73FDAD}" dt="2025-11-13T13:28:37.084" v="440" actId="1076"/>
        <pc:sldMkLst>
          <pc:docMk/>
          <pc:sldMk cId="611957865" sldId="264"/>
        </pc:sldMkLst>
        <pc:spChg chg="mod">
          <ac:chgData name="Dean, Cathy" userId="S::s4011483@glos.ac.uk::58649c95-54f9-4647-a355-98faadb0d835" providerId="AD" clId="Web-{9632F5BF-CEE7-F284-8927-86E8AE73FDAD}" dt="2025-11-13T11:51:38.908" v="421" actId="20577"/>
          <ac:spMkLst>
            <pc:docMk/>
            <pc:sldMk cId="611957865" sldId="264"/>
            <ac:spMk id="2" creationId="{6CDB961D-D16A-06AA-DCF1-2CA7C91E072B}"/>
          </ac:spMkLst>
        </pc:spChg>
        <pc:spChg chg="add mod">
          <ac:chgData name="Dean, Cathy" userId="S::s4011483@glos.ac.uk::58649c95-54f9-4647-a355-98faadb0d835" providerId="AD" clId="Web-{9632F5BF-CEE7-F284-8927-86E8AE73FDAD}" dt="2025-11-13T13:28:37.084" v="440" actId="1076"/>
          <ac:spMkLst>
            <pc:docMk/>
            <pc:sldMk cId="611957865" sldId="264"/>
            <ac:spMk id="4" creationId="{6031EF80-86B1-3990-E2E1-561FA28DA054}"/>
          </ac:spMkLst>
        </pc:spChg>
        <pc:spChg chg="add mod">
          <ac:chgData name="Dean, Cathy" userId="S::s4011483@glos.ac.uk::58649c95-54f9-4647-a355-98faadb0d835" providerId="AD" clId="Web-{9632F5BF-CEE7-F284-8927-86E8AE73FDAD}" dt="2025-11-13T11:59:16.872" v="438" actId="20577"/>
          <ac:spMkLst>
            <pc:docMk/>
            <pc:sldMk cId="611957865" sldId="264"/>
            <ac:spMk id="19" creationId="{64718728-6E21-6783-427E-755A10BFDADF}"/>
          </ac:spMkLst>
        </pc:spChg>
      </pc:sldChg>
      <pc:sldMasterChg chg="add addSldLayout">
        <pc:chgData name="Dean, Cathy" userId="S::s4011483@glos.ac.uk::58649c95-54f9-4647-a355-98faadb0d835" providerId="AD" clId="Web-{9632F5BF-CEE7-F284-8927-86E8AE73FDAD}" dt="2025-11-13T11:20:50.873" v="0"/>
        <pc:sldMasterMkLst>
          <pc:docMk/>
          <pc:sldMasterMk cId="4232719018" sldId="2147483650"/>
        </pc:sldMasterMkLst>
        <pc:sldLayoutChg chg="add">
          <pc:chgData name="Dean, Cathy" userId="S::s4011483@glos.ac.uk::58649c95-54f9-4647-a355-98faadb0d835" providerId="AD" clId="Web-{9632F5BF-CEE7-F284-8927-86E8AE73FDAD}" dt="2025-11-13T11:20:50.873" v="0"/>
          <pc:sldLayoutMkLst>
            <pc:docMk/>
            <pc:sldMasterMk cId="4232719018" sldId="2147483650"/>
            <pc:sldLayoutMk cId="3642097582" sldId="2147483653"/>
          </pc:sldLayoutMkLst>
        </pc:sldLayoutChg>
        <pc:sldLayoutChg chg="add">
          <pc:chgData name="Dean, Cathy" userId="S::s4011483@glos.ac.uk::58649c95-54f9-4647-a355-98faadb0d835" providerId="AD" clId="Web-{9632F5BF-CEE7-F284-8927-86E8AE73FDAD}" dt="2025-11-13T11:20:50.873" v="0"/>
          <pc:sldLayoutMkLst>
            <pc:docMk/>
            <pc:sldMasterMk cId="4232719018" sldId="2147483650"/>
            <pc:sldLayoutMk cId="111827724" sldId="2147483655"/>
          </pc:sldLayoutMkLst>
        </pc:sldLayoutChg>
        <pc:sldLayoutChg chg="add">
          <pc:chgData name="Dean, Cathy" userId="S::s4011483@glos.ac.uk::58649c95-54f9-4647-a355-98faadb0d835" providerId="AD" clId="Web-{9632F5BF-CEE7-F284-8927-86E8AE73FDAD}" dt="2025-11-13T11:20:50.873" v="0"/>
          <pc:sldLayoutMkLst>
            <pc:docMk/>
            <pc:sldMasterMk cId="4232719018" sldId="2147483650"/>
            <pc:sldLayoutMk cId="2371119432" sldId="2147483658"/>
          </pc:sldLayoutMkLst>
        </pc:sldLayoutChg>
        <pc:sldLayoutChg chg="add">
          <pc:chgData name="Dean, Cathy" userId="S::s4011483@glos.ac.uk::58649c95-54f9-4647-a355-98faadb0d835" providerId="AD" clId="Web-{9632F5BF-CEE7-F284-8927-86E8AE73FDAD}" dt="2025-11-13T11:20:50.873" v="0"/>
          <pc:sldLayoutMkLst>
            <pc:docMk/>
            <pc:sldMasterMk cId="4232719018" sldId="2147483650"/>
            <pc:sldLayoutMk cId="2086990602" sldId="2147483659"/>
          </pc:sldLayoutMkLst>
        </pc:sldLayoutChg>
        <pc:sldLayoutChg chg="add">
          <pc:chgData name="Dean, Cathy" userId="S::s4011483@glos.ac.uk::58649c95-54f9-4647-a355-98faadb0d835" providerId="AD" clId="Web-{9632F5BF-CEE7-F284-8927-86E8AE73FDAD}" dt="2025-11-13T11:20:50.873" v="0"/>
          <pc:sldLayoutMkLst>
            <pc:docMk/>
            <pc:sldMasterMk cId="4232719018" sldId="2147483650"/>
            <pc:sldLayoutMk cId="2554837660" sldId="2147483661"/>
          </pc:sldLayoutMkLst>
        </pc:sldLayoutChg>
        <pc:sldLayoutChg chg="add">
          <pc:chgData name="Dean, Cathy" userId="S::s4011483@glos.ac.uk::58649c95-54f9-4647-a355-98faadb0d835" providerId="AD" clId="Web-{9632F5BF-CEE7-F284-8927-86E8AE73FDAD}" dt="2025-11-13T11:20:50.873" v="0"/>
          <pc:sldLayoutMkLst>
            <pc:docMk/>
            <pc:sldMasterMk cId="4232719018" sldId="2147483650"/>
            <pc:sldLayoutMk cId="2341408351" sldId="2147483663"/>
          </pc:sldLayoutMkLst>
        </pc:sldLayoutChg>
        <pc:sldLayoutChg chg="add">
          <pc:chgData name="Dean, Cathy" userId="S::s4011483@glos.ac.uk::58649c95-54f9-4647-a355-98faadb0d835" providerId="AD" clId="Web-{9632F5BF-CEE7-F284-8927-86E8AE73FDAD}" dt="2025-11-13T11:20:50.873" v="0"/>
          <pc:sldLayoutMkLst>
            <pc:docMk/>
            <pc:sldMasterMk cId="4232719018" sldId="2147483650"/>
            <pc:sldLayoutMk cId="4116686331" sldId="2147483666"/>
          </pc:sldLayoutMkLst>
        </pc:sldLayoutChg>
        <pc:sldLayoutChg chg="add">
          <pc:chgData name="Dean, Cathy" userId="S::s4011483@glos.ac.uk::58649c95-54f9-4647-a355-98faadb0d835" providerId="AD" clId="Web-{9632F5BF-CEE7-F284-8927-86E8AE73FDAD}" dt="2025-11-13T11:20:50.873" v="0"/>
          <pc:sldLayoutMkLst>
            <pc:docMk/>
            <pc:sldMasterMk cId="4232719018" sldId="2147483650"/>
            <pc:sldLayoutMk cId="3865746080" sldId="2147483669"/>
          </pc:sldLayoutMkLst>
        </pc:sldLayoutChg>
        <pc:sldLayoutChg chg="add">
          <pc:chgData name="Dean, Cathy" userId="S::s4011483@glos.ac.uk::58649c95-54f9-4647-a355-98faadb0d835" providerId="AD" clId="Web-{9632F5BF-CEE7-F284-8927-86E8AE73FDAD}" dt="2025-11-13T11:20:50.873" v="0"/>
          <pc:sldLayoutMkLst>
            <pc:docMk/>
            <pc:sldMasterMk cId="4232719018" sldId="2147483650"/>
            <pc:sldLayoutMk cId="3436166468" sldId="2147483670"/>
          </pc:sldLayoutMkLst>
        </pc:sldLayoutChg>
        <pc:sldLayoutChg chg="add">
          <pc:chgData name="Dean, Cathy" userId="S::s4011483@glos.ac.uk::58649c95-54f9-4647-a355-98faadb0d835" providerId="AD" clId="Web-{9632F5BF-CEE7-F284-8927-86E8AE73FDAD}" dt="2025-11-13T11:20:50.873" v="0"/>
          <pc:sldLayoutMkLst>
            <pc:docMk/>
            <pc:sldMasterMk cId="4232719018" sldId="2147483650"/>
            <pc:sldLayoutMk cId="3168733219" sldId="2147483676"/>
          </pc:sldLayoutMkLst>
        </pc:sldLayoutChg>
        <pc:sldLayoutChg chg="add">
          <pc:chgData name="Dean, Cathy" userId="S::s4011483@glos.ac.uk::58649c95-54f9-4647-a355-98faadb0d835" providerId="AD" clId="Web-{9632F5BF-CEE7-F284-8927-86E8AE73FDAD}" dt="2025-11-13T11:20:50.873" v="0"/>
          <pc:sldLayoutMkLst>
            <pc:docMk/>
            <pc:sldMasterMk cId="4232719018" sldId="2147483650"/>
            <pc:sldLayoutMk cId="2081236007" sldId="2147483677"/>
          </pc:sldLayoutMkLst>
        </pc:sldLayoutChg>
        <pc:sldLayoutChg chg="add">
          <pc:chgData name="Dean, Cathy" userId="S::s4011483@glos.ac.uk::58649c95-54f9-4647-a355-98faadb0d835" providerId="AD" clId="Web-{9632F5BF-CEE7-F284-8927-86E8AE73FDAD}" dt="2025-11-13T11:20:50.873" v="0"/>
          <pc:sldLayoutMkLst>
            <pc:docMk/>
            <pc:sldMasterMk cId="4232719018" sldId="2147483650"/>
            <pc:sldLayoutMk cId="0" sldId="2147483679"/>
          </pc:sldLayoutMkLst>
        </pc:sldLayoutChg>
        <pc:sldLayoutChg chg="add">
          <pc:chgData name="Dean, Cathy" userId="S::s4011483@glos.ac.uk::58649c95-54f9-4647-a355-98faadb0d835" providerId="AD" clId="Web-{9632F5BF-CEE7-F284-8927-86E8AE73FDAD}" dt="2025-11-13T11:20:50.873" v="0"/>
          <pc:sldLayoutMkLst>
            <pc:docMk/>
            <pc:sldMasterMk cId="4232719018" sldId="2147483650"/>
            <pc:sldLayoutMk cId="0" sldId="2147483680"/>
          </pc:sldLayoutMkLst>
        </pc:sldLayoutChg>
        <pc:sldLayoutChg chg="add">
          <pc:chgData name="Dean, Cathy" userId="S::s4011483@glos.ac.uk::58649c95-54f9-4647-a355-98faadb0d835" providerId="AD" clId="Web-{9632F5BF-CEE7-F284-8927-86E8AE73FDAD}" dt="2025-11-13T11:20:50.873" v="0"/>
          <pc:sldLayoutMkLst>
            <pc:docMk/>
            <pc:sldMasterMk cId="4232719018" sldId="2147483650"/>
            <pc:sldLayoutMk cId="0" sldId="2147483681"/>
          </pc:sldLayoutMkLst>
        </pc:sldLayoutChg>
        <pc:sldLayoutChg chg="add">
          <pc:chgData name="Dean, Cathy" userId="S::s4011483@glos.ac.uk::58649c95-54f9-4647-a355-98faadb0d835" providerId="AD" clId="Web-{9632F5BF-CEE7-F284-8927-86E8AE73FDAD}" dt="2025-11-13T11:20:50.873" v="0"/>
          <pc:sldLayoutMkLst>
            <pc:docMk/>
            <pc:sldMasterMk cId="4232719018" sldId="2147483650"/>
            <pc:sldLayoutMk cId="1791000992" sldId="2147483684"/>
          </pc:sldLayoutMkLst>
        </pc:sldLayoutChg>
        <pc:sldLayoutChg chg="add">
          <pc:chgData name="Dean, Cathy" userId="S::s4011483@glos.ac.uk::58649c95-54f9-4647-a355-98faadb0d835" providerId="AD" clId="Web-{9632F5BF-CEE7-F284-8927-86E8AE73FDAD}" dt="2025-11-13T11:20:50.873" v="0"/>
          <pc:sldLayoutMkLst>
            <pc:docMk/>
            <pc:sldMasterMk cId="4232719018" sldId="2147483650"/>
            <pc:sldLayoutMk cId="3061403430" sldId="2147483685"/>
          </pc:sldLayoutMkLst>
        </pc:sldLayoutChg>
        <pc:sldLayoutChg chg="add">
          <pc:chgData name="Dean, Cathy" userId="S::s4011483@glos.ac.uk::58649c95-54f9-4647-a355-98faadb0d835" providerId="AD" clId="Web-{9632F5BF-CEE7-F284-8927-86E8AE73FDAD}" dt="2025-11-13T11:20:50.873" v="0"/>
          <pc:sldLayoutMkLst>
            <pc:docMk/>
            <pc:sldMasterMk cId="4232719018" sldId="2147483650"/>
            <pc:sldLayoutMk cId="1805199407" sldId="2147483686"/>
          </pc:sldLayoutMkLst>
        </pc:sldLayoutChg>
        <pc:sldLayoutChg chg="add">
          <pc:chgData name="Dean, Cathy" userId="S::s4011483@glos.ac.uk::58649c95-54f9-4647-a355-98faadb0d835" providerId="AD" clId="Web-{9632F5BF-CEE7-F284-8927-86E8AE73FDAD}" dt="2025-11-13T11:20:50.873" v="0"/>
          <pc:sldLayoutMkLst>
            <pc:docMk/>
            <pc:sldMasterMk cId="4232719018" sldId="2147483650"/>
            <pc:sldLayoutMk cId="0" sldId="2147483687"/>
          </pc:sldLayoutMkLst>
        </pc:sldLayoutChg>
        <pc:sldLayoutChg chg="add">
          <pc:chgData name="Dean, Cathy" userId="S::s4011483@glos.ac.uk::58649c95-54f9-4647-a355-98faadb0d835" providerId="AD" clId="Web-{9632F5BF-CEE7-F284-8927-86E8AE73FDAD}" dt="2025-11-13T11:20:50.873" v="0"/>
          <pc:sldLayoutMkLst>
            <pc:docMk/>
            <pc:sldMasterMk cId="4232719018" sldId="2147483650"/>
            <pc:sldLayoutMk cId="0" sldId="2147483688"/>
          </pc:sldLayoutMkLst>
        </pc:sldLayoutChg>
        <pc:sldLayoutChg chg="add">
          <pc:chgData name="Dean, Cathy" userId="S::s4011483@glos.ac.uk::58649c95-54f9-4647-a355-98faadb0d835" providerId="AD" clId="Web-{9632F5BF-CEE7-F284-8927-86E8AE73FDAD}" dt="2025-11-13T11:20:50.873" v="0"/>
          <pc:sldLayoutMkLst>
            <pc:docMk/>
            <pc:sldMasterMk cId="4232719018" sldId="2147483650"/>
            <pc:sldLayoutMk cId="0" sldId="2147483689"/>
          </pc:sldLayoutMkLst>
        </pc:sldLayoutChg>
        <pc:sldLayoutChg chg="add">
          <pc:chgData name="Dean, Cathy" userId="S::s4011483@glos.ac.uk::58649c95-54f9-4647-a355-98faadb0d835" providerId="AD" clId="Web-{9632F5BF-CEE7-F284-8927-86E8AE73FDAD}" dt="2025-11-13T11:20:50.873" v="0"/>
          <pc:sldLayoutMkLst>
            <pc:docMk/>
            <pc:sldMasterMk cId="4232719018" sldId="2147483650"/>
            <pc:sldLayoutMk cId="0" sldId="2147483690"/>
          </pc:sldLayoutMkLst>
        </pc:sldLayoutChg>
        <pc:sldLayoutChg chg="add">
          <pc:chgData name="Dean, Cathy" userId="S::s4011483@glos.ac.uk::58649c95-54f9-4647-a355-98faadb0d835" providerId="AD" clId="Web-{9632F5BF-CEE7-F284-8927-86E8AE73FDAD}" dt="2025-11-13T11:20:50.873" v="0"/>
          <pc:sldLayoutMkLst>
            <pc:docMk/>
            <pc:sldMasterMk cId="4232719018" sldId="2147483650"/>
            <pc:sldLayoutMk cId="0" sldId="2147483691"/>
          </pc:sldLayoutMkLst>
        </pc:sldLayoutChg>
        <pc:sldLayoutChg chg="add">
          <pc:chgData name="Dean, Cathy" userId="S::s4011483@glos.ac.uk::58649c95-54f9-4647-a355-98faadb0d835" providerId="AD" clId="Web-{9632F5BF-CEE7-F284-8927-86E8AE73FDAD}" dt="2025-11-13T11:20:50.873" v="0"/>
          <pc:sldLayoutMkLst>
            <pc:docMk/>
            <pc:sldMasterMk cId="4232719018" sldId="2147483650"/>
            <pc:sldLayoutMk cId="3552762802" sldId="2147483692"/>
          </pc:sldLayoutMkLst>
        </pc:sldLayoutChg>
        <pc:sldLayoutChg chg="add">
          <pc:chgData name="Dean, Cathy" userId="S::s4011483@glos.ac.uk::58649c95-54f9-4647-a355-98faadb0d835" providerId="AD" clId="Web-{9632F5BF-CEE7-F284-8927-86E8AE73FDAD}" dt="2025-11-13T11:20:50.873" v="0"/>
          <pc:sldLayoutMkLst>
            <pc:docMk/>
            <pc:sldMasterMk cId="4232719018" sldId="2147483650"/>
            <pc:sldLayoutMk cId="2534787304" sldId="2147483693"/>
          </pc:sldLayoutMkLst>
        </pc:sldLayoutChg>
        <pc:sldLayoutChg chg="add">
          <pc:chgData name="Dean, Cathy" userId="S::s4011483@glos.ac.uk::58649c95-54f9-4647-a355-98faadb0d835" providerId="AD" clId="Web-{9632F5BF-CEE7-F284-8927-86E8AE73FDAD}" dt="2025-11-13T11:20:50.873" v="0"/>
          <pc:sldLayoutMkLst>
            <pc:docMk/>
            <pc:sldMasterMk cId="4232719018" sldId="2147483650"/>
            <pc:sldLayoutMk cId="2230555159" sldId="2147483694"/>
          </pc:sldLayoutMkLst>
        </pc:sldLayoutChg>
        <pc:sldLayoutChg chg="add">
          <pc:chgData name="Dean, Cathy" userId="S::s4011483@glos.ac.uk::58649c95-54f9-4647-a355-98faadb0d835" providerId="AD" clId="Web-{9632F5BF-CEE7-F284-8927-86E8AE73FDAD}" dt="2025-11-13T11:20:50.873" v="0"/>
          <pc:sldLayoutMkLst>
            <pc:docMk/>
            <pc:sldMasterMk cId="4232719018" sldId="2147483650"/>
            <pc:sldLayoutMk cId="2980121427" sldId="2147483695"/>
          </pc:sldLayoutMkLst>
        </pc:sldLayoutChg>
      </pc:sldMasterChg>
      <pc:sldMasterChg chg="modSldLayout">
        <pc:chgData name="Dean, Cathy" userId="S::s4011483@glos.ac.uk::58649c95-54f9-4647-a355-98faadb0d835" providerId="AD" clId="Web-{9632F5BF-CEE7-F284-8927-86E8AE73FDAD}" dt="2025-11-13T11:20:50.873" v="0"/>
        <pc:sldMasterMkLst>
          <pc:docMk/>
          <pc:sldMasterMk cId="2460954070" sldId="2147483660"/>
        </pc:sldMasterMkLst>
        <pc:sldLayoutChg chg="replId">
          <pc:chgData name="Dean, Cathy" userId="S::s4011483@glos.ac.uk::58649c95-54f9-4647-a355-98faadb0d835" providerId="AD" clId="Web-{9632F5BF-CEE7-F284-8927-86E8AE73FDAD}" dt="2025-11-13T11:20:50.873" v="0"/>
          <pc:sldLayoutMkLst>
            <pc:docMk/>
            <pc:sldMasterMk cId="2460954070" sldId="2147483660"/>
            <pc:sldLayoutMk cId="1718958274" sldId="2147483696"/>
          </pc:sldLayoutMkLst>
        </pc:sldLayoutChg>
        <pc:sldLayoutChg chg="replId">
          <pc:chgData name="Dean, Cathy" userId="S::s4011483@glos.ac.uk::58649c95-54f9-4647-a355-98faadb0d835" providerId="AD" clId="Web-{9632F5BF-CEE7-F284-8927-86E8AE73FDAD}" dt="2025-11-13T11:20:50.873" v="0"/>
          <pc:sldLayoutMkLst>
            <pc:docMk/>
            <pc:sldMasterMk cId="2460954070" sldId="2147483660"/>
            <pc:sldLayoutMk cId="2202905451" sldId="2147483697"/>
          </pc:sldLayoutMkLst>
        </pc:sldLayoutChg>
        <pc:sldLayoutChg chg="replId">
          <pc:chgData name="Dean, Cathy" userId="S::s4011483@glos.ac.uk::58649c95-54f9-4647-a355-98faadb0d835" providerId="AD" clId="Web-{9632F5BF-CEE7-F284-8927-86E8AE73FDAD}" dt="2025-11-13T11:20:50.873" v="0"/>
          <pc:sldLayoutMkLst>
            <pc:docMk/>
            <pc:sldMasterMk cId="2460954070" sldId="2147483660"/>
            <pc:sldLayoutMk cId="2385387890" sldId="2147483698"/>
          </pc:sldLayoutMkLst>
        </pc:sldLayoutChg>
        <pc:sldLayoutChg chg="replId">
          <pc:chgData name="Dean, Cathy" userId="S::s4011483@glos.ac.uk::58649c95-54f9-4647-a355-98faadb0d835" providerId="AD" clId="Web-{9632F5BF-CEE7-F284-8927-86E8AE73FDAD}" dt="2025-11-13T11:20:50.873" v="0"/>
          <pc:sldLayoutMkLst>
            <pc:docMk/>
            <pc:sldMasterMk cId="2460954070" sldId="2147483660"/>
            <pc:sldLayoutMk cId="3210312558" sldId="2147483699"/>
          </pc:sldLayoutMkLst>
        </pc:sldLayoutChg>
        <pc:sldLayoutChg chg="replId">
          <pc:chgData name="Dean, Cathy" userId="S::s4011483@glos.ac.uk::58649c95-54f9-4647-a355-98faadb0d835" providerId="AD" clId="Web-{9632F5BF-CEE7-F284-8927-86E8AE73FDAD}" dt="2025-11-13T11:20:50.873" v="0"/>
          <pc:sldLayoutMkLst>
            <pc:docMk/>
            <pc:sldMasterMk cId="2460954070" sldId="2147483660"/>
            <pc:sldLayoutMk cId="2591524520" sldId="2147483700"/>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FB1759-4F20-4A0E-BF41-F989F69CDAC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C02CAB4-FAC6-43A5-93C6-ADFE648C2361}">
      <dgm:prSet phldr="0" custT="1"/>
      <dgm:spPr/>
      <dgm:t>
        <a:bodyPr/>
        <a:lstStyle/>
        <a:p>
          <a:pPr>
            <a:lnSpc>
              <a:spcPct val="100000"/>
            </a:lnSpc>
          </a:pPr>
          <a:r>
            <a:rPr lang="en-GB" sz="1800" dirty="0">
              <a:latin typeface="Arial"/>
            </a:rPr>
            <a:t>Background</a:t>
          </a:r>
          <a:endParaRPr lang="en-GB" sz="1800" dirty="0"/>
        </a:p>
      </dgm:t>
    </dgm:pt>
    <dgm:pt modelId="{B532F2D4-0E9A-4852-AE87-A84A952459D3}" type="parTrans" cxnId="{52F8BE95-44CD-4B1E-87D7-39B03EE98368}">
      <dgm:prSet/>
      <dgm:spPr/>
      <dgm:t>
        <a:bodyPr/>
        <a:lstStyle/>
        <a:p>
          <a:endParaRPr lang="en-US" sz="1800"/>
        </a:p>
      </dgm:t>
    </dgm:pt>
    <dgm:pt modelId="{650D70CD-E992-441F-B5D6-FF02AF0EEB89}" type="sibTrans" cxnId="{52F8BE95-44CD-4B1E-87D7-39B03EE98368}">
      <dgm:prSet/>
      <dgm:spPr/>
      <dgm:t>
        <a:bodyPr/>
        <a:lstStyle/>
        <a:p>
          <a:endParaRPr lang="en-US" sz="1800"/>
        </a:p>
      </dgm:t>
    </dgm:pt>
    <dgm:pt modelId="{2D021A95-5721-44BD-AF00-DA0758523A0C}">
      <dgm:prSet phldr="0" custT="1"/>
      <dgm:spPr/>
      <dgm:t>
        <a:bodyPr/>
        <a:lstStyle/>
        <a:p>
          <a:pPr>
            <a:lnSpc>
              <a:spcPct val="100000"/>
            </a:lnSpc>
          </a:pPr>
          <a:r>
            <a:rPr lang="en-GB" sz="1800" dirty="0">
              <a:latin typeface="Arial"/>
            </a:rPr>
            <a:t>Philosophy</a:t>
          </a:r>
          <a:endParaRPr lang="en-GB" sz="1800" dirty="0"/>
        </a:p>
      </dgm:t>
    </dgm:pt>
    <dgm:pt modelId="{69CD24D1-AADF-4FD8-83E0-4FE09488B739}" type="parTrans" cxnId="{B35BFFE9-A147-4AA3-9889-CECEA77AB5C1}">
      <dgm:prSet/>
      <dgm:spPr/>
      <dgm:t>
        <a:bodyPr/>
        <a:lstStyle/>
        <a:p>
          <a:endParaRPr lang="en-US" sz="1800"/>
        </a:p>
      </dgm:t>
    </dgm:pt>
    <dgm:pt modelId="{4EE295DF-46BD-4C62-B774-638C3D2DC838}" type="sibTrans" cxnId="{B35BFFE9-A147-4AA3-9889-CECEA77AB5C1}">
      <dgm:prSet/>
      <dgm:spPr/>
      <dgm:t>
        <a:bodyPr/>
        <a:lstStyle/>
        <a:p>
          <a:endParaRPr lang="en-US" sz="1800"/>
        </a:p>
      </dgm:t>
    </dgm:pt>
    <dgm:pt modelId="{5D31D1A4-469A-4B2E-8EC2-13B9E764B7FF}">
      <dgm:prSet custT="1"/>
      <dgm:spPr/>
      <dgm:t>
        <a:bodyPr/>
        <a:lstStyle/>
        <a:p>
          <a:pPr>
            <a:lnSpc>
              <a:spcPct val="100000"/>
            </a:lnSpc>
          </a:pPr>
          <a:r>
            <a:rPr lang="en-GB" sz="1800" dirty="0"/>
            <a:t> </a:t>
          </a:r>
          <a:r>
            <a:rPr lang="en-GB" sz="1800" dirty="0">
              <a:latin typeface="Arial"/>
            </a:rPr>
            <a:t>Methodology</a:t>
          </a:r>
          <a:endParaRPr lang="en-US" sz="1800" dirty="0"/>
        </a:p>
      </dgm:t>
    </dgm:pt>
    <dgm:pt modelId="{B91A6586-EB4D-4E46-B466-472BE5503D04}" type="parTrans" cxnId="{892166B0-5293-4883-A0D7-9FA3C5BE4CE3}">
      <dgm:prSet/>
      <dgm:spPr/>
      <dgm:t>
        <a:bodyPr/>
        <a:lstStyle/>
        <a:p>
          <a:endParaRPr lang="en-US" sz="1800"/>
        </a:p>
      </dgm:t>
    </dgm:pt>
    <dgm:pt modelId="{8B85B554-F280-48F6-9001-94A152CE9C9E}" type="sibTrans" cxnId="{892166B0-5293-4883-A0D7-9FA3C5BE4CE3}">
      <dgm:prSet/>
      <dgm:spPr/>
      <dgm:t>
        <a:bodyPr/>
        <a:lstStyle/>
        <a:p>
          <a:endParaRPr lang="en-US" sz="1800"/>
        </a:p>
      </dgm:t>
    </dgm:pt>
    <dgm:pt modelId="{92C6EDE9-9F63-4738-82C6-ACC79CB46482}">
      <dgm:prSet phldr="0" custT="1"/>
      <dgm:spPr/>
      <dgm:t>
        <a:bodyPr/>
        <a:lstStyle/>
        <a:p>
          <a:pPr>
            <a:lnSpc>
              <a:spcPct val="100000"/>
            </a:lnSpc>
          </a:pPr>
          <a:r>
            <a:rPr lang="en-GB" sz="1800" dirty="0">
              <a:latin typeface="Arial"/>
            </a:rPr>
            <a:t>Challenges</a:t>
          </a:r>
          <a:endParaRPr lang="en-GB" sz="1800" dirty="0"/>
        </a:p>
      </dgm:t>
    </dgm:pt>
    <dgm:pt modelId="{356E68C5-66C0-454D-A2CB-C56343F91DA8}" type="parTrans" cxnId="{69958A55-9B68-47BA-970D-C124CD88F1A1}">
      <dgm:prSet/>
      <dgm:spPr/>
      <dgm:t>
        <a:bodyPr/>
        <a:lstStyle/>
        <a:p>
          <a:endParaRPr lang="en-US" sz="1800"/>
        </a:p>
      </dgm:t>
    </dgm:pt>
    <dgm:pt modelId="{D45D01D4-81C1-4E14-805D-1B69B8ACEEB7}" type="sibTrans" cxnId="{69958A55-9B68-47BA-970D-C124CD88F1A1}">
      <dgm:prSet/>
      <dgm:spPr/>
      <dgm:t>
        <a:bodyPr/>
        <a:lstStyle/>
        <a:p>
          <a:endParaRPr lang="en-US" sz="1800"/>
        </a:p>
      </dgm:t>
    </dgm:pt>
    <dgm:pt modelId="{1342E416-A4D5-4BAD-ABB7-A038226AC578}">
      <dgm:prSet phldr="0" custT="1"/>
      <dgm:spPr/>
      <dgm:t>
        <a:bodyPr/>
        <a:lstStyle/>
        <a:p>
          <a:pPr>
            <a:lnSpc>
              <a:spcPct val="100000"/>
            </a:lnSpc>
          </a:pPr>
          <a:r>
            <a:rPr lang="en-GB" sz="1800" dirty="0">
              <a:latin typeface="Arial"/>
            </a:rPr>
            <a:t>Call to Action</a:t>
          </a:r>
          <a:endParaRPr lang="en-GB" sz="1800" dirty="0"/>
        </a:p>
      </dgm:t>
    </dgm:pt>
    <dgm:pt modelId="{D3F0EF8B-3FD9-4CF5-9B92-605BD9A0627C}" type="parTrans" cxnId="{003F6476-B6A0-470E-85A3-A75330AA7CFF}">
      <dgm:prSet/>
      <dgm:spPr/>
      <dgm:t>
        <a:bodyPr/>
        <a:lstStyle/>
        <a:p>
          <a:endParaRPr lang="en-US" sz="1800"/>
        </a:p>
      </dgm:t>
    </dgm:pt>
    <dgm:pt modelId="{E9E72907-A9A3-4F4C-B8ED-32376997D9ED}" type="sibTrans" cxnId="{003F6476-B6A0-470E-85A3-A75330AA7CFF}">
      <dgm:prSet/>
      <dgm:spPr/>
      <dgm:t>
        <a:bodyPr/>
        <a:lstStyle/>
        <a:p>
          <a:endParaRPr lang="en-US" sz="1800"/>
        </a:p>
      </dgm:t>
    </dgm:pt>
    <dgm:pt modelId="{DF3A9F23-2F61-204A-9C0C-D680F2907A23}">
      <dgm:prSet custT="1"/>
      <dgm:spPr/>
      <dgm:t>
        <a:bodyPr/>
        <a:lstStyle/>
        <a:p>
          <a:pPr>
            <a:lnSpc>
              <a:spcPct val="100000"/>
            </a:lnSpc>
          </a:pPr>
          <a:r>
            <a:rPr lang="en-US" sz="1800" dirty="0"/>
            <a:t>Why </a:t>
          </a:r>
          <a:r>
            <a:rPr lang="en-US" sz="1800" dirty="0">
              <a:latin typeface="Arial"/>
            </a:rPr>
            <a:t>this topic</a:t>
          </a:r>
          <a:r>
            <a:rPr lang="en-US" sz="1800" dirty="0"/>
            <a:t>?</a:t>
          </a:r>
        </a:p>
      </dgm:t>
    </dgm:pt>
    <dgm:pt modelId="{9AEAAE24-EAD6-F44D-9117-06631C58D19B}" type="parTrans" cxnId="{E3EE5F39-66A9-D743-98C5-1CD3C45558D9}">
      <dgm:prSet/>
      <dgm:spPr/>
      <dgm:t>
        <a:bodyPr/>
        <a:lstStyle/>
        <a:p>
          <a:endParaRPr lang="en-GB" sz="1800"/>
        </a:p>
      </dgm:t>
    </dgm:pt>
    <dgm:pt modelId="{6792DE5D-D5BD-614B-BEB0-C6B10BA60D06}" type="sibTrans" cxnId="{E3EE5F39-66A9-D743-98C5-1CD3C45558D9}">
      <dgm:prSet/>
      <dgm:spPr/>
      <dgm:t>
        <a:bodyPr/>
        <a:lstStyle/>
        <a:p>
          <a:endParaRPr lang="en-GB" sz="1800"/>
        </a:p>
      </dgm:t>
    </dgm:pt>
    <dgm:pt modelId="{5A7741A9-51AB-42F5-9880-354FB7C2558A}">
      <dgm:prSet phldr="0"/>
      <dgm:spPr/>
      <dgm:t>
        <a:bodyPr/>
        <a:lstStyle/>
        <a:p>
          <a:pPr rtl="0">
            <a:lnSpc>
              <a:spcPct val="100000"/>
            </a:lnSpc>
          </a:pPr>
          <a:r>
            <a:rPr lang="en-GB" sz="1800" dirty="0">
              <a:latin typeface="Arial"/>
            </a:rPr>
            <a:t>MSc Findings</a:t>
          </a:r>
        </a:p>
      </dgm:t>
    </dgm:pt>
    <dgm:pt modelId="{942F8BB2-A007-4E06-BEF1-1296770EE22C}" type="parTrans" cxnId="{8F1041AD-DF9D-45BE-A73E-6249DC948918}">
      <dgm:prSet/>
      <dgm:spPr/>
    </dgm:pt>
    <dgm:pt modelId="{1A561516-B5D1-442E-8785-66AFBFB0C6D7}" type="sibTrans" cxnId="{8F1041AD-DF9D-45BE-A73E-6249DC948918}">
      <dgm:prSet/>
      <dgm:spPr/>
    </dgm:pt>
    <dgm:pt modelId="{CE76B44C-B335-41F4-BD55-7DD35EC5227C}" type="pres">
      <dgm:prSet presAssocID="{02FB1759-4F20-4A0E-BF41-F989F69CDAC6}" presName="root" presStyleCnt="0">
        <dgm:presLayoutVars>
          <dgm:dir/>
          <dgm:resizeHandles val="exact"/>
        </dgm:presLayoutVars>
      </dgm:prSet>
      <dgm:spPr/>
    </dgm:pt>
    <dgm:pt modelId="{87D7B422-8B98-44CD-95E4-3D90F8AEAAFC}" type="pres">
      <dgm:prSet presAssocID="{DF3A9F23-2F61-204A-9C0C-D680F2907A23}" presName="compNode" presStyleCnt="0"/>
      <dgm:spPr/>
    </dgm:pt>
    <dgm:pt modelId="{9DFB80E5-061A-4D9C-85F3-3883A3EE5192}" type="pres">
      <dgm:prSet presAssocID="{DF3A9F23-2F61-204A-9C0C-D680F2907A23}" presName="bgRect" presStyleLbl="bgShp" presStyleIdx="0" presStyleCnt="7"/>
      <dgm:spPr/>
    </dgm:pt>
    <dgm:pt modelId="{1DEE6302-A3A9-4DEC-AACC-A4A7185AA18F}" type="pres">
      <dgm:prSet presAssocID="{DF3A9F23-2F61-204A-9C0C-D680F2907A23}" presName="iconRect" presStyleLbl="node1" presStyleIdx="0" presStyleCnt="7"/>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with solid fill"/>
        </a:ext>
      </dgm:extLst>
    </dgm:pt>
    <dgm:pt modelId="{D274A741-8BA8-4259-B82D-A3436787D091}" type="pres">
      <dgm:prSet presAssocID="{DF3A9F23-2F61-204A-9C0C-D680F2907A23}" presName="spaceRect" presStyleCnt="0"/>
      <dgm:spPr/>
    </dgm:pt>
    <dgm:pt modelId="{06A212DC-CEE4-4B5A-8664-CD6344C7E250}" type="pres">
      <dgm:prSet presAssocID="{DF3A9F23-2F61-204A-9C0C-D680F2907A23}" presName="parTx" presStyleLbl="revTx" presStyleIdx="0" presStyleCnt="7">
        <dgm:presLayoutVars>
          <dgm:chMax val="0"/>
          <dgm:chPref val="0"/>
        </dgm:presLayoutVars>
      </dgm:prSet>
      <dgm:spPr/>
    </dgm:pt>
    <dgm:pt modelId="{6EA172E9-D515-4425-A6C9-F7BC86337744}" type="pres">
      <dgm:prSet presAssocID="{6792DE5D-D5BD-614B-BEB0-C6B10BA60D06}" presName="sibTrans" presStyleCnt="0"/>
      <dgm:spPr/>
    </dgm:pt>
    <dgm:pt modelId="{F787B82A-BAFD-48F2-9A64-47414D2BECAA}" type="pres">
      <dgm:prSet presAssocID="{8C02CAB4-FAC6-43A5-93C6-ADFE648C2361}" presName="compNode" presStyleCnt="0"/>
      <dgm:spPr/>
    </dgm:pt>
    <dgm:pt modelId="{67BD39E5-4AED-4B91-8D42-5C2103EF8140}" type="pres">
      <dgm:prSet presAssocID="{8C02CAB4-FAC6-43A5-93C6-ADFE648C2361}" presName="bgRect" presStyleLbl="bgShp" presStyleIdx="1" presStyleCnt="7"/>
      <dgm:spPr/>
    </dgm:pt>
    <dgm:pt modelId="{87F1B817-28C0-481F-97DC-A7768F4D2B7C}" type="pres">
      <dgm:prSet presAssocID="{8C02CAB4-FAC6-43A5-93C6-ADFE648C2361}" presName="iconRect" presStyleLbl="node1" presStyleIdx="1" presStyleCnt="7"/>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book with solid fill"/>
        </a:ext>
      </dgm:extLst>
    </dgm:pt>
    <dgm:pt modelId="{81B9D737-7BB4-43BC-BE5C-0CAC5C850351}" type="pres">
      <dgm:prSet presAssocID="{8C02CAB4-FAC6-43A5-93C6-ADFE648C2361}" presName="spaceRect" presStyleCnt="0"/>
      <dgm:spPr/>
    </dgm:pt>
    <dgm:pt modelId="{C8F4B4ED-8E3C-481E-98A3-C1129943659E}" type="pres">
      <dgm:prSet presAssocID="{8C02CAB4-FAC6-43A5-93C6-ADFE648C2361}" presName="parTx" presStyleLbl="revTx" presStyleIdx="1" presStyleCnt="7">
        <dgm:presLayoutVars>
          <dgm:chMax val="0"/>
          <dgm:chPref val="0"/>
        </dgm:presLayoutVars>
      </dgm:prSet>
      <dgm:spPr/>
    </dgm:pt>
    <dgm:pt modelId="{2040109B-EBB0-4DB1-8DAC-874B4730A3ED}" type="pres">
      <dgm:prSet presAssocID="{650D70CD-E992-441F-B5D6-FF02AF0EEB89}" presName="sibTrans" presStyleCnt="0"/>
      <dgm:spPr/>
    </dgm:pt>
    <dgm:pt modelId="{E4CA5CBD-860D-49F5-989C-70E16A32C54B}" type="pres">
      <dgm:prSet presAssocID="{5A7741A9-51AB-42F5-9880-354FB7C2558A}" presName="compNode" presStyleCnt="0"/>
      <dgm:spPr/>
    </dgm:pt>
    <dgm:pt modelId="{2EFB8891-BEDB-4200-877F-B80F1C9B61BE}" type="pres">
      <dgm:prSet presAssocID="{5A7741A9-51AB-42F5-9880-354FB7C2558A}" presName="bgRect" presStyleLbl="bgShp" presStyleIdx="2" presStyleCnt="7"/>
      <dgm:spPr/>
    </dgm:pt>
    <dgm:pt modelId="{915D9F79-A092-464A-BBAF-40FE1D758F39}" type="pres">
      <dgm:prSet presAssocID="{5A7741A9-51AB-42F5-9880-354FB7C2558A}" presName="iconRect" presStyleLbl="node1" presStyleIdx="2" presStyleCnt="7"/>
      <dgm:spPr/>
    </dgm:pt>
    <dgm:pt modelId="{CA1C907C-1AB9-478C-BC11-E6F75D1F1EA6}" type="pres">
      <dgm:prSet presAssocID="{5A7741A9-51AB-42F5-9880-354FB7C2558A}" presName="spaceRect" presStyleCnt="0"/>
      <dgm:spPr/>
    </dgm:pt>
    <dgm:pt modelId="{1951E945-6250-47EF-A49C-99D5F818452E}" type="pres">
      <dgm:prSet presAssocID="{5A7741A9-51AB-42F5-9880-354FB7C2558A}" presName="parTx" presStyleLbl="revTx" presStyleIdx="2" presStyleCnt="7">
        <dgm:presLayoutVars>
          <dgm:chMax val="0"/>
          <dgm:chPref val="0"/>
        </dgm:presLayoutVars>
      </dgm:prSet>
      <dgm:spPr/>
    </dgm:pt>
    <dgm:pt modelId="{902BBB96-FA9F-44A2-9304-9E2A91833326}" type="pres">
      <dgm:prSet presAssocID="{1A561516-B5D1-442E-8785-66AFBFB0C6D7}" presName="sibTrans" presStyleCnt="0"/>
      <dgm:spPr/>
    </dgm:pt>
    <dgm:pt modelId="{08916DF3-3853-4AF4-9CAE-C7627D3B9E4F}" type="pres">
      <dgm:prSet presAssocID="{2D021A95-5721-44BD-AF00-DA0758523A0C}" presName="compNode" presStyleCnt="0"/>
      <dgm:spPr/>
    </dgm:pt>
    <dgm:pt modelId="{D16CD5A3-CEE7-4369-A7A5-5BD435750DF3}" type="pres">
      <dgm:prSet presAssocID="{2D021A95-5721-44BD-AF00-DA0758523A0C}" presName="bgRect" presStyleLbl="bgShp" presStyleIdx="3" presStyleCnt="7"/>
      <dgm:spPr/>
    </dgm:pt>
    <dgm:pt modelId="{FBACE6C8-4DF6-4DD6-8C64-9379B9390862}" type="pres">
      <dgm:prSet presAssocID="{2D021A95-5721-44BD-AF00-DA0758523A0C}" presName="iconRect" presStyleLbl="node1" presStyleIdx="3" presStyleCnt="7"/>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Yin And Yang with solid fill"/>
        </a:ext>
      </dgm:extLst>
    </dgm:pt>
    <dgm:pt modelId="{BCE58C95-F029-4605-A11A-87358AC62612}" type="pres">
      <dgm:prSet presAssocID="{2D021A95-5721-44BD-AF00-DA0758523A0C}" presName="spaceRect" presStyleCnt="0"/>
      <dgm:spPr/>
    </dgm:pt>
    <dgm:pt modelId="{1934562B-32B8-4435-BF34-7D210F7CCA0C}" type="pres">
      <dgm:prSet presAssocID="{2D021A95-5721-44BD-AF00-DA0758523A0C}" presName="parTx" presStyleLbl="revTx" presStyleIdx="3" presStyleCnt="7">
        <dgm:presLayoutVars>
          <dgm:chMax val="0"/>
          <dgm:chPref val="0"/>
        </dgm:presLayoutVars>
      </dgm:prSet>
      <dgm:spPr/>
    </dgm:pt>
    <dgm:pt modelId="{BC51B8DE-ABCC-4257-B7FB-3FEB2EC5AB1B}" type="pres">
      <dgm:prSet presAssocID="{4EE295DF-46BD-4C62-B774-638C3D2DC838}" presName="sibTrans" presStyleCnt="0"/>
      <dgm:spPr/>
    </dgm:pt>
    <dgm:pt modelId="{B2BE46F6-5EA9-46A5-BFD4-964C365D0009}" type="pres">
      <dgm:prSet presAssocID="{5D31D1A4-469A-4B2E-8EC2-13B9E764B7FF}" presName="compNode" presStyleCnt="0"/>
      <dgm:spPr/>
    </dgm:pt>
    <dgm:pt modelId="{625BB66C-7F20-47C3-A62B-E4617939741D}" type="pres">
      <dgm:prSet presAssocID="{5D31D1A4-469A-4B2E-8EC2-13B9E764B7FF}" presName="bgRect" presStyleLbl="bgShp" presStyleIdx="4" presStyleCnt="7"/>
      <dgm:spPr/>
    </dgm:pt>
    <dgm:pt modelId="{8B7E945E-E737-48DF-B9E0-F71DCBE0CB2A}" type="pres">
      <dgm:prSet presAssocID="{5D31D1A4-469A-4B2E-8EC2-13B9E764B7FF}" presName="iconRect" presStyleLbl="node1" presStyleIdx="4"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List"/>
        </a:ext>
      </dgm:extLst>
    </dgm:pt>
    <dgm:pt modelId="{85ADDA67-6ED9-4618-BEDB-F3DB72D29B1C}" type="pres">
      <dgm:prSet presAssocID="{5D31D1A4-469A-4B2E-8EC2-13B9E764B7FF}" presName="spaceRect" presStyleCnt="0"/>
      <dgm:spPr/>
    </dgm:pt>
    <dgm:pt modelId="{9B3AF3DE-BB3E-4549-9A73-0AB394D6D181}" type="pres">
      <dgm:prSet presAssocID="{5D31D1A4-469A-4B2E-8EC2-13B9E764B7FF}" presName="parTx" presStyleLbl="revTx" presStyleIdx="4" presStyleCnt="7">
        <dgm:presLayoutVars>
          <dgm:chMax val="0"/>
          <dgm:chPref val="0"/>
        </dgm:presLayoutVars>
      </dgm:prSet>
      <dgm:spPr/>
    </dgm:pt>
    <dgm:pt modelId="{C2EEA8F1-AB6B-4810-9213-B53D6013D5C3}" type="pres">
      <dgm:prSet presAssocID="{8B85B554-F280-48F6-9001-94A152CE9C9E}" presName="sibTrans" presStyleCnt="0"/>
      <dgm:spPr/>
    </dgm:pt>
    <dgm:pt modelId="{8846D1F6-0935-49CE-847D-98AC8E7BB769}" type="pres">
      <dgm:prSet presAssocID="{92C6EDE9-9F63-4738-82C6-ACC79CB46482}" presName="compNode" presStyleCnt="0"/>
      <dgm:spPr/>
    </dgm:pt>
    <dgm:pt modelId="{8625DE21-967B-48D1-9DFF-958AC4151F26}" type="pres">
      <dgm:prSet presAssocID="{92C6EDE9-9F63-4738-82C6-ACC79CB46482}" presName="bgRect" presStyleLbl="bgShp" presStyleIdx="5" presStyleCnt="7"/>
      <dgm:spPr/>
    </dgm:pt>
    <dgm:pt modelId="{283FF341-2923-4E5D-AF2B-7DCD62877DA7}" type="pres">
      <dgm:prSet presAssocID="{92C6EDE9-9F63-4738-82C6-ACC79CB46482}" presName="iconRect" presStyleLbl="node1" presStyleIdx="5" presStyleCnt="7"/>
      <dgm:spPr>
        <a:blipFill>
          <a:blip xmlns:r="http://schemas.openxmlformats.org/officeDocument/2006/relationships" r:embed="rId9">
            <a:extLs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urdle with solid fill"/>
        </a:ext>
      </dgm:extLst>
    </dgm:pt>
    <dgm:pt modelId="{DCCFF1C8-191A-4F27-8F14-B391F8FD35F2}" type="pres">
      <dgm:prSet presAssocID="{92C6EDE9-9F63-4738-82C6-ACC79CB46482}" presName="spaceRect" presStyleCnt="0"/>
      <dgm:spPr/>
    </dgm:pt>
    <dgm:pt modelId="{D419EF0B-ED01-4226-B57E-07FFA266739C}" type="pres">
      <dgm:prSet presAssocID="{92C6EDE9-9F63-4738-82C6-ACC79CB46482}" presName="parTx" presStyleLbl="revTx" presStyleIdx="5" presStyleCnt="7">
        <dgm:presLayoutVars>
          <dgm:chMax val="0"/>
          <dgm:chPref val="0"/>
        </dgm:presLayoutVars>
      </dgm:prSet>
      <dgm:spPr/>
    </dgm:pt>
    <dgm:pt modelId="{DA6EC3B2-D4EF-470D-B8FA-4E0F84AFE7A2}" type="pres">
      <dgm:prSet presAssocID="{D45D01D4-81C1-4E14-805D-1B69B8ACEEB7}" presName="sibTrans" presStyleCnt="0"/>
      <dgm:spPr/>
    </dgm:pt>
    <dgm:pt modelId="{BACDB9C5-7763-42C1-9050-1B51ED9D2E91}" type="pres">
      <dgm:prSet presAssocID="{1342E416-A4D5-4BAD-ABB7-A038226AC578}" presName="compNode" presStyleCnt="0"/>
      <dgm:spPr/>
    </dgm:pt>
    <dgm:pt modelId="{786A0E70-0E16-45BE-B398-44B2F79DE39F}" type="pres">
      <dgm:prSet presAssocID="{1342E416-A4D5-4BAD-ABB7-A038226AC578}" presName="bgRect" presStyleLbl="bgShp" presStyleIdx="6" presStyleCnt="7"/>
      <dgm:spPr/>
    </dgm:pt>
    <dgm:pt modelId="{5BE5FB5C-0367-4CC1-8692-552F071BFE96}" type="pres">
      <dgm:prSet presAssocID="{1342E416-A4D5-4BAD-ABB7-A038226AC578}" presName="iconRect" presStyleLbl="node1" presStyleIdx="6" presStyleCnt="7"/>
      <dgm:spPr>
        <a:blipFill>
          <a:blip xmlns:r="http://schemas.openxmlformats.org/officeDocument/2006/relationships" r:embed="rId11">
            <a:extLs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egaphone1 with solid fill"/>
        </a:ext>
      </dgm:extLst>
    </dgm:pt>
    <dgm:pt modelId="{FF80F9A8-7F74-4658-BC3A-BDD9624ADD99}" type="pres">
      <dgm:prSet presAssocID="{1342E416-A4D5-4BAD-ABB7-A038226AC578}" presName="spaceRect" presStyleCnt="0"/>
      <dgm:spPr/>
    </dgm:pt>
    <dgm:pt modelId="{A234E895-28E9-40BA-AED5-E7CA908A38F5}" type="pres">
      <dgm:prSet presAssocID="{1342E416-A4D5-4BAD-ABB7-A038226AC578}" presName="parTx" presStyleLbl="revTx" presStyleIdx="6" presStyleCnt="7">
        <dgm:presLayoutVars>
          <dgm:chMax val="0"/>
          <dgm:chPref val="0"/>
        </dgm:presLayoutVars>
      </dgm:prSet>
      <dgm:spPr/>
    </dgm:pt>
  </dgm:ptLst>
  <dgm:cxnLst>
    <dgm:cxn modelId="{E3EE5F39-66A9-D743-98C5-1CD3C45558D9}" srcId="{02FB1759-4F20-4A0E-BF41-F989F69CDAC6}" destId="{DF3A9F23-2F61-204A-9C0C-D680F2907A23}" srcOrd="0" destOrd="0" parTransId="{9AEAAE24-EAD6-F44D-9117-06631C58D19B}" sibTransId="{6792DE5D-D5BD-614B-BEB0-C6B10BA60D06}"/>
    <dgm:cxn modelId="{8B09605E-AB9F-4F1B-A1D0-DB5137677AFA}" type="presOf" srcId="{5D31D1A4-469A-4B2E-8EC2-13B9E764B7FF}" destId="{9B3AF3DE-BB3E-4549-9A73-0AB394D6D181}" srcOrd="0" destOrd="0" presId="urn:microsoft.com/office/officeart/2018/2/layout/IconVerticalSolidList"/>
    <dgm:cxn modelId="{A20B6D4D-770A-4706-9FE2-75C0FC1E922C}" type="presOf" srcId="{92C6EDE9-9F63-4738-82C6-ACC79CB46482}" destId="{D419EF0B-ED01-4226-B57E-07FFA266739C}" srcOrd="0" destOrd="0" presId="urn:microsoft.com/office/officeart/2018/2/layout/IconVerticalSolidList"/>
    <dgm:cxn modelId="{69958A55-9B68-47BA-970D-C124CD88F1A1}" srcId="{02FB1759-4F20-4A0E-BF41-F989F69CDAC6}" destId="{92C6EDE9-9F63-4738-82C6-ACC79CB46482}" srcOrd="5" destOrd="0" parTransId="{356E68C5-66C0-454D-A2CB-C56343F91DA8}" sibTransId="{D45D01D4-81C1-4E14-805D-1B69B8ACEEB7}"/>
    <dgm:cxn modelId="{003F6476-B6A0-470E-85A3-A75330AA7CFF}" srcId="{02FB1759-4F20-4A0E-BF41-F989F69CDAC6}" destId="{1342E416-A4D5-4BAD-ABB7-A038226AC578}" srcOrd="6" destOrd="0" parTransId="{D3F0EF8B-3FD9-4CF5-9B92-605BD9A0627C}" sibTransId="{E9E72907-A9A3-4F4C-B8ED-32376997D9ED}"/>
    <dgm:cxn modelId="{3594E856-4120-4863-B91F-D3EB18BFBE06}" type="presOf" srcId="{1342E416-A4D5-4BAD-ABB7-A038226AC578}" destId="{A234E895-28E9-40BA-AED5-E7CA908A38F5}" srcOrd="0" destOrd="0" presId="urn:microsoft.com/office/officeart/2018/2/layout/IconVerticalSolidList"/>
    <dgm:cxn modelId="{0BF4A893-4FE5-481A-9842-BC1BFF99E78B}" type="presOf" srcId="{DF3A9F23-2F61-204A-9C0C-D680F2907A23}" destId="{06A212DC-CEE4-4B5A-8664-CD6344C7E250}" srcOrd="0" destOrd="0" presId="urn:microsoft.com/office/officeart/2018/2/layout/IconVerticalSolidList"/>
    <dgm:cxn modelId="{52F8BE95-44CD-4B1E-87D7-39B03EE98368}" srcId="{02FB1759-4F20-4A0E-BF41-F989F69CDAC6}" destId="{8C02CAB4-FAC6-43A5-93C6-ADFE648C2361}" srcOrd="1" destOrd="0" parTransId="{B532F2D4-0E9A-4852-AE87-A84A952459D3}" sibTransId="{650D70CD-E992-441F-B5D6-FF02AF0EEB89}"/>
    <dgm:cxn modelId="{8F1041AD-DF9D-45BE-A73E-6249DC948918}" srcId="{02FB1759-4F20-4A0E-BF41-F989F69CDAC6}" destId="{5A7741A9-51AB-42F5-9880-354FB7C2558A}" srcOrd="2" destOrd="0" parTransId="{942F8BB2-A007-4E06-BEF1-1296770EE22C}" sibTransId="{1A561516-B5D1-442E-8785-66AFBFB0C6D7}"/>
    <dgm:cxn modelId="{892166B0-5293-4883-A0D7-9FA3C5BE4CE3}" srcId="{02FB1759-4F20-4A0E-BF41-F989F69CDAC6}" destId="{5D31D1A4-469A-4B2E-8EC2-13B9E764B7FF}" srcOrd="4" destOrd="0" parTransId="{B91A6586-EB4D-4E46-B466-472BE5503D04}" sibTransId="{8B85B554-F280-48F6-9001-94A152CE9C9E}"/>
    <dgm:cxn modelId="{B34127C3-3892-A44C-AE2E-7757209C9268}" type="presOf" srcId="{02FB1759-4F20-4A0E-BF41-F989F69CDAC6}" destId="{CE76B44C-B335-41F4-BD55-7DD35EC5227C}" srcOrd="0" destOrd="0" presId="urn:microsoft.com/office/officeart/2018/2/layout/IconVerticalSolidList"/>
    <dgm:cxn modelId="{C6DED0D4-BFBD-44C2-9A82-B95ED5FB8544}" type="presOf" srcId="{2D021A95-5721-44BD-AF00-DA0758523A0C}" destId="{1934562B-32B8-4435-BF34-7D210F7CCA0C}" srcOrd="0" destOrd="0" presId="urn:microsoft.com/office/officeart/2018/2/layout/IconVerticalSolidList"/>
    <dgm:cxn modelId="{B35BFFE9-A147-4AA3-9889-CECEA77AB5C1}" srcId="{02FB1759-4F20-4A0E-BF41-F989F69CDAC6}" destId="{2D021A95-5721-44BD-AF00-DA0758523A0C}" srcOrd="3" destOrd="0" parTransId="{69CD24D1-AADF-4FD8-83E0-4FE09488B739}" sibTransId="{4EE295DF-46BD-4C62-B774-638C3D2DC838}"/>
    <dgm:cxn modelId="{B8FEFEEB-9832-4523-A277-E9828130FA00}" type="presOf" srcId="{8C02CAB4-FAC6-43A5-93C6-ADFE648C2361}" destId="{C8F4B4ED-8E3C-481E-98A3-C1129943659E}" srcOrd="0" destOrd="0" presId="urn:microsoft.com/office/officeart/2018/2/layout/IconVerticalSolidList"/>
    <dgm:cxn modelId="{1115C1EE-6A10-4571-A7D6-965B11B81340}" type="presOf" srcId="{5A7741A9-51AB-42F5-9880-354FB7C2558A}" destId="{1951E945-6250-47EF-A49C-99D5F818452E}" srcOrd="0" destOrd="0" presId="urn:microsoft.com/office/officeart/2018/2/layout/IconVerticalSolidList"/>
    <dgm:cxn modelId="{C3E87AF7-7211-429B-B90F-F26EBD482FAB}" type="presParOf" srcId="{CE76B44C-B335-41F4-BD55-7DD35EC5227C}" destId="{87D7B422-8B98-44CD-95E4-3D90F8AEAAFC}" srcOrd="0" destOrd="0" presId="urn:microsoft.com/office/officeart/2018/2/layout/IconVerticalSolidList"/>
    <dgm:cxn modelId="{0ACB68A0-2E80-4D6C-99FF-D929CF94FBDB}" type="presParOf" srcId="{87D7B422-8B98-44CD-95E4-3D90F8AEAAFC}" destId="{9DFB80E5-061A-4D9C-85F3-3883A3EE5192}" srcOrd="0" destOrd="0" presId="urn:microsoft.com/office/officeart/2018/2/layout/IconVerticalSolidList"/>
    <dgm:cxn modelId="{744F437B-8C1F-4AE0-8EBC-AFA0170802BE}" type="presParOf" srcId="{87D7B422-8B98-44CD-95E4-3D90F8AEAAFC}" destId="{1DEE6302-A3A9-4DEC-AACC-A4A7185AA18F}" srcOrd="1" destOrd="0" presId="urn:microsoft.com/office/officeart/2018/2/layout/IconVerticalSolidList"/>
    <dgm:cxn modelId="{DA238835-55EA-4502-A134-9CCFBA3D2DF2}" type="presParOf" srcId="{87D7B422-8B98-44CD-95E4-3D90F8AEAAFC}" destId="{D274A741-8BA8-4259-B82D-A3436787D091}" srcOrd="2" destOrd="0" presId="urn:microsoft.com/office/officeart/2018/2/layout/IconVerticalSolidList"/>
    <dgm:cxn modelId="{9FE0D98A-E4BB-4501-A2E0-F7D4678FDC7C}" type="presParOf" srcId="{87D7B422-8B98-44CD-95E4-3D90F8AEAAFC}" destId="{06A212DC-CEE4-4B5A-8664-CD6344C7E250}" srcOrd="3" destOrd="0" presId="urn:microsoft.com/office/officeart/2018/2/layout/IconVerticalSolidList"/>
    <dgm:cxn modelId="{765A4940-166F-4728-964D-11217BF5C1FB}" type="presParOf" srcId="{CE76B44C-B335-41F4-BD55-7DD35EC5227C}" destId="{6EA172E9-D515-4425-A6C9-F7BC86337744}" srcOrd="1" destOrd="0" presId="urn:microsoft.com/office/officeart/2018/2/layout/IconVerticalSolidList"/>
    <dgm:cxn modelId="{CA5A7AA6-903F-4BF0-B5D4-5BAAE4ECE3FB}" type="presParOf" srcId="{CE76B44C-B335-41F4-BD55-7DD35EC5227C}" destId="{F787B82A-BAFD-48F2-9A64-47414D2BECAA}" srcOrd="2" destOrd="0" presId="urn:microsoft.com/office/officeart/2018/2/layout/IconVerticalSolidList"/>
    <dgm:cxn modelId="{9C606D56-C451-48E0-8F38-85C286395AED}" type="presParOf" srcId="{F787B82A-BAFD-48F2-9A64-47414D2BECAA}" destId="{67BD39E5-4AED-4B91-8D42-5C2103EF8140}" srcOrd="0" destOrd="0" presId="urn:microsoft.com/office/officeart/2018/2/layout/IconVerticalSolidList"/>
    <dgm:cxn modelId="{A512A014-5CD8-49F2-8348-34D6CAD926E4}" type="presParOf" srcId="{F787B82A-BAFD-48F2-9A64-47414D2BECAA}" destId="{87F1B817-28C0-481F-97DC-A7768F4D2B7C}" srcOrd="1" destOrd="0" presId="urn:microsoft.com/office/officeart/2018/2/layout/IconVerticalSolidList"/>
    <dgm:cxn modelId="{684F5248-F4A9-437F-BFBD-05E266B75E7E}" type="presParOf" srcId="{F787B82A-BAFD-48F2-9A64-47414D2BECAA}" destId="{81B9D737-7BB4-43BC-BE5C-0CAC5C850351}" srcOrd="2" destOrd="0" presId="urn:microsoft.com/office/officeart/2018/2/layout/IconVerticalSolidList"/>
    <dgm:cxn modelId="{7743B9D1-0620-4661-8A44-C59E4A8E75D0}" type="presParOf" srcId="{F787B82A-BAFD-48F2-9A64-47414D2BECAA}" destId="{C8F4B4ED-8E3C-481E-98A3-C1129943659E}" srcOrd="3" destOrd="0" presId="urn:microsoft.com/office/officeart/2018/2/layout/IconVerticalSolidList"/>
    <dgm:cxn modelId="{2601A178-2772-4661-8E66-C926A10D6220}" type="presParOf" srcId="{CE76B44C-B335-41F4-BD55-7DD35EC5227C}" destId="{2040109B-EBB0-4DB1-8DAC-874B4730A3ED}" srcOrd="3" destOrd="0" presId="urn:microsoft.com/office/officeart/2018/2/layout/IconVerticalSolidList"/>
    <dgm:cxn modelId="{CBD2EE45-9154-408B-99C8-C88768B7A4E1}" type="presParOf" srcId="{CE76B44C-B335-41F4-BD55-7DD35EC5227C}" destId="{E4CA5CBD-860D-49F5-989C-70E16A32C54B}" srcOrd="4" destOrd="0" presId="urn:microsoft.com/office/officeart/2018/2/layout/IconVerticalSolidList"/>
    <dgm:cxn modelId="{C9FD09D8-1C62-4D84-86C1-E51374766D02}" type="presParOf" srcId="{E4CA5CBD-860D-49F5-989C-70E16A32C54B}" destId="{2EFB8891-BEDB-4200-877F-B80F1C9B61BE}" srcOrd="0" destOrd="0" presId="urn:microsoft.com/office/officeart/2018/2/layout/IconVerticalSolidList"/>
    <dgm:cxn modelId="{6CDF18F8-0510-4DCD-8A43-4C3AA89CB0AD}" type="presParOf" srcId="{E4CA5CBD-860D-49F5-989C-70E16A32C54B}" destId="{915D9F79-A092-464A-BBAF-40FE1D758F39}" srcOrd="1" destOrd="0" presId="urn:microsoft.com/office/officeart/2018/2/layout/IconVerticalSolidList"/>
    <dgm:cxn modelId="{0BDD386D-DE7F-41F1-BE8C-2B299DA96DBF}" type="presParOf" srcId="{E4CA5CBD-860D-49F5-989C-70E16A32C54B}" destId="{CA1C907C-1AB9-478C-BC11-E6F75D1F1EA6}" srcOrd="2" destOrd="0" presId="urn:microsoft.com/office/officeart/2018/2/layout/IconVerticalSolidList"/>
    <dgm:cxn modelId="{C8C68F40-74CB-42C7-B246-8FBAC26BCF02}" type="presParOf" srcId="{E4CA5CBD-860D-49F5-989C-70E16A32C54B}" destId="{1951E945-6250-47EF-A49C-99D5F818452E}" srcOrd="3" destOrd="0" presId="urn:microsoft.com/office/officeart/2018/2/layout/IconVerticalSolidList"/>
    <dgm:cxn modelId="{2AF301C5-029F-4D76-BBE5-A3DF0E2A2B44}" type="presParOf" srcId="{CE76B44C-B335-41F4-BD55-7DD35EC5227C}" destId="{902BBB96-FA9F-44A2-9304-9E2A91833326}" srcOrd="5" destOrd="0" presId="urn:microsoft.com/office/officeart/2018/2/layout/IconVerticalSolidList"/>
    <dgm:cxn modelId="{1CA95884-184A-4C9D-B583-135520A1C3BE}" type="presParOf" srcId="{CE76B44C-B335-41F4-BD55-7DD35EC5227C}" destId="{08916DF3-3853-4AF4-9CAE-C7627D3B9E4F}" srcOrd="6" destOrd="0" presId="urn:microsoft.com/office/officeart/2018/2/layout/IconVerticalSolidList"/>
    <dgm:cxn modelId="{2AC4F1C2-B84B-4252-8122-EA34DB1D9F28}" type="presParOf" srcId="{08916DF3-3853-4AF4-9CAE-C7627D3B9E4F}" destId="{D16CD5A3-CEE7-4369-A7A5-5BD435750DF3}" srcOrd="0" destOrd="0" presId="urn:microsoft.com/office/officeart/2018/2/layout/IconVerticalSolidList"/>
    <dgm:cxn modelId="{F91738AE-1B39-466F-A4BF-B233E0EA4730}" type="presParOf" srcId="{08916DF3-3853-4AF4-9CAE-C7627D3B9E4F}" destId="{FBACE6C8-4DF6-4DD6-8C64-9379B9390862}" srcOrd="1" destOrd="0" presId="urn:microsoft.com/office/officeart/2018/2/layout/IconVerticalSolidList"/>
    <dgm:cxn modelId="{9F7D7BA8-036A-4C71-91EE-92F676654D56}" type="presParOf" srcId="{08916DF3-3853-4AF4-9CAE-C7627D3B9E4F}" destId="{BCE58C95-F029-4605-A11A-87358AC62612}" srcOrd="2" destOrd="0" presId="urn:microsoft.com/office/officeart/2018/2/layout/IconVerticalSolidList"/>
    <dgm:cxn modelId="{B970B598-0BDD-4568-914B-CD11F610ACA6}" type="presParOf" srcId="{08916DF3-3853-4AF4-9CAE-C7627D3B9E4F}" destId="{1934562B-32B8-4435-BF34-7D210F7CCA0C}" srcOrd="3" destOrd="0" presId="urn:microsoft.com/office/officeart/2018/2/layout/IconVerticalSolidList"/>
    <dgm:cxn modelId="{7ABEB8C9-DDFC-45F1-B9FA-3EAF32DCAFF2}" type="presParOf" srcId="{CE76B44C-B335-41F4-BD55-7DD35EC5227C}" destId="{BC51B8DE-ABCC-4257-B7FB-3FEB2EC5AB1B}" srcOrd="7" destOrd="0" presId="urn:microsoft.com/office/officeart/2018/2/layout/IconVerticalSolidList"/>
    <dgm:cxn modelId="{6F6E8A5D-7499-4744-A057-0F0F30556DF9}" type="presParOf" srcId="{CE76B44C-B335-41F4-BD55-7DD35EC5227C}" destId="{B2BE46F6-5EA9-46A5-BFD4-964C365D0009}" srcOrd="8" destOrd="0" presId="urn:microsoft.com/office/officeart/2018/2/layout/IconVerticalSolidList"/>
    <dgm:cxn modelId="{09186596-9012-4DE5-8A27-F76E39BF92BB}" type="presParOf" srcId="{B2BE46F6-5EA9-46A5-BFD4-964C365D0009}" destId="{625BB66C-7F20-47C3-A62B-E4617939741D}" srcOrd="0" destOrd="0" presId="urn:microsoft.com/office/officeart/2018/2/layout/IconVerticalSolidList"/>
    <dgm:cxn modelId="{C99889A3-5D93-4A50-A50B-7F0690935806}" type="presParOf" srcId="{B2BE46F6-5EA9-46A5-BFD4-964C365D0009}" destId="{8B7E945E-E737-48DF-B9E0-F71DCBE0CB2A}" srcOrd="1" destOrd="0" presId="urn:microsoft.com/office/officeart/2018/2/layout/IconVerticalSolidList"/>
    <dgm:cxn modelId="{0AF00D37-6AA6-4E4C-88CA-3BB1B48ED94B}" type="presParOf" srcId="{B2BE46F6-5EA9-46A5-BFD4-964C365D0009}" destId="{85ADDA67-6ED9-4618-BEDB-F3DB72D29B1C}" srcOrd="2" destOrd="0" presId="urn:microsoft.com/office/officeart/2018/2/layout/IconVerticalSolidList"/>
    <dgm:cxn modelId="{A53191F9-A2F9-4DD1-BCD5-3A6B1E3117FA}" type="presParOf" srcId="{B2BE46F6-5EA9-46A5-BFD4-964C365D0009}" destId="{9B3AF3DE-BB3E-4549-9A73-0AB394D6D181}" srcOrd="3" destOrd="0" presId="urn:microsoft.com/office/officeart/2018/2/layout/IconVerticalSolidList"/>
    <dgm:cxn modelId="{38D76C0A-C612-4240-A7AF-206F4A96A286}" type="presParOf" srcId="{CE76B44C-B335-41F4-BD55-7DD35EC5227C}" destId="{C2EEA8F1-AB6B-4810-9213-B53D6013D5C3}" srcOrd="9" destOrd="0" presId="urn:microsoft.com/office/officeart/2018/2/layout/IconVerticalSolidList"/>
    <dgm:cxn modelId="{6E467C2E-474F-4C8E-9DD9-1EC32DE876C6}" type="presParOf" srcId="{CE76B44C-B335-41F4-BD55-7DD35EC5227C}" destId="{8846D1F6-0935-49CE-847D-98AC8E7BB769}" srcOrd="10" destOrd="0" presId="urn:microsoft.com/office/officeart/2018/2/layout/IconVerticalSolidList"/>
    <dgm:cxn modelId="{140E482C-B317-43C0-8E46-E15562B6AF69}" type="presParOf" srcId="{8846D1F6-0935-49CE-847D-98AC8E7BB769}" destId="{8625DE21-967B-48D1-9DFF-958AC4151F26}" srcOrd="0" destOrd="0" presId="urn:microsoft.com/office/officeart/2018/2/layout/IconVerticalSolidList"/>
    <dgm:cxn modelId="{FCC9CBB0-9BD7-4A05-90D1-14431BEBC011}" type="presParOf" srcId="{8846D1F6-0935-49CE-847D-98AC8E7BB769}" destId="{283FF341-2923-4E5D-AF2B-7DCD62877DA7}" srcOrd="1" destOrd="0" presId="urn:microsoft.com/office/officeart/2018/2/layout/IconVerticalSolidList"/>
    <dgm:cxn modelId="{97C07F9E-6D7B-4DD7-B3F6-02A4FC063E8E}" type="presParOf" srcId="{8846D1F6-0935-49CE-847D-98AC8E7BB769}" destId="{DCCFF1C8-191A-4F27-8F14-B391F8FD35F2}" srcOrd="2" destOrd="0" presId="urn:microsoft.com/office/officeart/2018/2/layout/IconVerticalSolidList"/>
    <dgm:cxn modelId="{38601924-DBA7-4526-BC7D-04402E2A3802}" type="presParOf" srcId="{8846D1F6-0935-49CE-847D-98AC8E7BB769}" destId="{D419EF0B-ED01-4226-B57E-07FFA266739C}" srcOrd="3" destOrd="0" presId="urn:microsoft.com/office/officeart/2018/2/layout/IconVerticalSolidList"/>
    <dgm:cxn modelId="{B66BAFF0-01F3-4410-B6DC-B94600A90B62}" type="presParOf" srcId="{CE76B44C-B335-41F4-BD55-7DD35EC5227C}" destId="{DA6EC3B2-D4EF-470D-B8FA-4E0F84AFE7A2}" srcOrd="11" destOrd="0" presId="urn:microsoft.com/office/officeart/2018/2/layout/IconVerticalSolidList"/>
    <dgm:cxn modelId="{C9F45615-0280-4281-8FD7-B48E6A56A9C9}" type="presParOf" srcId="{CE76B44C-B335-41F4-BD55-7DD35EC5227C}" destId="{BACDB9C5-7763-42C1-9050-1B51ED9D2E91}" srcOrd="12" destOrd="0" presId="urn:microsoft.com/office/officeart/2018/2/layout/IconVerticalSolidList"/>
    <dgm:cxn modelId="{1010A165-A7E4-442B-9A2F-10771A341531}" type="presParOf" srcId="{BACDB9C5-7763-42C1-9050-1B51ED9D2E91}" destId="{786A0E70-0E16-45BE-B398-44B2F79DE39F}" srcOrd="0" destOrd="0" presId="urn:microsoft.com/office/officeart/2018/2/layout/IconVerticalSolidList"/>
    <dgm:cxn modelId="{A3E1765A-C661-47E4-8B87-DFE117DEBF5C}" type="presParOf" srcId="{BACDB9C5-7763-42C1-9050-1B51ED9D2E91}" destId="{5BE5FB5C-0367-4CC1-8692-552F071BFE96}" srcOrd="1" destOrd="0" presId="urn:microsoft.com/office/officeart/2018/2/layout/IconVerticalSolidList"/>
    <dgm:cxn modelId="{07ADA078-8EC1-4B9F-AC75-47CD3F699454}" type="presParOf" srcId="{BACDB9C5-7763-42C1-9050-1B51ED9D2E91}" destId="{FF80F9A8-7F74-4658-BC3A-BDD9624ADD99}" srcOrd="2" destOrd="0" presId="urn:microsoft.com/office/officeart/2018/2/layout/IconVerticalSolidList"/>
    <dgm:cxn modelId="{97972ACC-B643-4D0A-B6AD-AC9E7D165657}" type="presParOf" srcId="{BACDB9C5-7763-42C1-9050-1B51ED9D2E91}" destId="{A234E895-28E9-40BA-AED5-E7CA908A38F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66E3CD-CFA5-4237-97A5-28045BE16BE1}"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4DE99380-59CA-425B-9DEC-FFEDAE4D2E2F}">
      <dgm:prSet phldrT="[Text]" phldr="0"/>
      <dgm:spPr/>
      <dgm:t>
        <a:bodyPr/>
        <a:lstStyle/>
        <a:p>
          <a:pPr rtl="0"/>
          <a:r>
            <a:rPr lang="en-US" dirty="0">
              <a:latin typeface="Arial"/>
            </a:rPr>
            <a:t>My personal circumstances</a:t>
          </a:r>
          <a:endParaRPr lang="en-US" dirty="0"/>
        </a:p>
      </dgm:t>
    </dgm:pt>
    <dgm:pt modelId="{7C55E927-A052-48C6-BA54-D73D6D96DAC7}" type="parTrans" cxnId="{EBDE2053-88A4-475D-8F78-982A9D6168FC}">
      <dgm:prSet/>
      <dgm:spPr/>
      <dgm:t>
        <a:bodyPr/>
        <a:lstStyle/>
        <a:p>
          <a:endParaRPr lang="en-US"/>
        </a:p>
      </dgm:t>
    </dgm:pt>
    <dgm:pt modelId="{D446A57D-5C8B-4C0E-A3E1-801AFE0B35C2}" type="sibTrans" cxnId="{EBDE2053-88A4-475D-8F78-982A9D6168FC}">
      <dgm:prSet/>
      <dgm:spPr/>
      <dgm:t>
        <a:bodyPr/>
        <a:lstStyle/>
        <a:p>
          <a:endParaRPr lang="en-US"/>
        </a:p>
      </dgm:t>
    </dgm:pt>
    <dgm:pt modelId="{00DD9463-ACFE-4C60-B705-F295F48EC0E5}">
      <dgm:prSet phldrT="[Text]" phldr="0"/>
      <dgm:spPr/>
      <dgm:t>
        <a:bodyPr/>
        <a:lstStyle/>
        <a:p>
          <a:pPr rtl="0"/>
          <a:r>
            <a:rPr lang="en-US" dirty="0">
              <a:latin typeface="Arial"/>
            </a:rPr>
            <a:t>Importance of Social Justice</a:t>
          </a:r>
          <a:endParaRPr lang="en-US" dirty="0"/>
        </a:p>
      </dgm:t>
    </dgm:pt>
    <dgm:pt modelId="{CD7144CF-34C2-4694-9A73-B7F0DE6FDC5D}" type="parTrans" cxnId="{37E4D375-5201-422B-9369-57918AC3C035}">
      <dgm:prSet/>
      <dgm:spPr/>
      <dgm:t>
        <a:bodyPr/>
        <a:lstStyle/>
        <a:p>
          <a:endParaRPr lang="en-US"/>
        </a:p>
      </dgm:t>
    </dgm:pt>
    <dgm:pt modelId="{7B9F491C-FA66-4D40-B776-61C4A3B7CDA4}" type="sibTrans" cxnId="{37E4D375-5201-422B-9369-57918AC3C035}">
      <dgm:prSet/>
      <dgm:spPr/>
      <dgm:t>
        <a:bodyPr/>
        <a:lstStyle/>
        <a:p>
          <a:endParaRPr lang="en-US"/>
        </a:p>
      </dgm:t>
    </dgm:pt>
    <dgm:pt modelId="{915AC266-702A-4659-9419-138A1CD400C8}">
      <dgm:prSet phldrT="[Text]" phldr="0"/>
      <dgm:spPr/>
      <dgm:t>
        <a:bodyPr/>
        <a:lstStyle/>
        <a:p>
          <a:pPr rtl="0"/>
          <a:r>
            <a:rPr lang="en-US" dirty="0">
              <a:latin typeface="Arial"/>
            </a:rPr>
            <a:t>Findings from my MSC</a:t>
          </a:r>
          <a:endParaRPr lang="en-US" dirty="0"/>
        </a:p>
      </dgm:t>
    </dgm:pt>
    <dgm:pt modelId="{029EBDF2-806E-451D-8296-7F22DC439C5C}" type="parTrans" cxnId="{F312521C-E8F8-4C81-92FE-3BF4F8C1784F}">
      <dgm:prSet/>
      <dgm:spPr/>
      <dgm:t>
        <a:bodyPr/>
        <a:lstStyle/>
        <a:p>
          <a:endParaRPr lang="en-US"/>
        </a:p>
      </dgm:t>
    </dgm:pt>
    <dgm:pt modelId="{9301DB34-9D31-4F03-86A5-335EE4CE0B7E}" type="sibTrans" cxnId="{F312521C-E8F8-4C81-92FE-3BF4F8C1784F}">
      <dgm:prSet/>
      <dgm:spPr/>
      <dgm:t>
        <a:bodyPr/>
        <a:lstStyle/>
        <a:p>
          <a:endParaRPr lang="en-US"/>
        </a:p>
      </dgm:t>
    </dgm:pt>
    <dgm:pt modelId="{DB7BFB6E-B154-4CC2-8F72-35CE1C2A0E70}" type="pres">
      <dgm:prSet presAssocID="{DC66E3CD-CFA5-4237-97A5-28045BE16BE1}" presName="Name0" presStyleCnt="0">
        <dgm:presLayoutVars>
          <dgm:dir/>
          <dgm:resizeHandles val="exact"/>
        </dgm:presLayoutVars>
      </dgm:prSet>
      <dgm:spPr/>
    </dgm:pt>
    <dgm:pt modelId="{2C377622-57DD-450F-AF0E-226E18609FF8}" type="pres">
      <dgm:prSet presAssocID="{4DE99380-59CA-425B-9DEC-FFEDAE4D2E2F}" presName="node" presStyleLbl="node1" presStyleIdx="0" presStyleCnt="3">
        <dgm:presLayoutVars>
          <dgm:bulletEnabled val="1"/>
        </dgm:presLayoutVars>
      </dgm:prSet>
      <dgm:spPr/>
    </dgm:pt>
    <dgm:pt modelId="{4412F99A-7EF7-4712-80B9-0425CB9FAA64}" type="pres">
      <dgm:prSet presAssocID="{D446A57D-5C8B-4C0E-A3E1-801AFE0B35C2}" presName="sibTrans" presStyleLbl="sibTrans2D1" presStyleIdx="0" presStyleCnt="3"/>
      <dgm:spPr/>
    </dgm:pt>
    <dgm:pt modelId="{F8484390-AA2E-47B7-830F-6EEA916E28D2}" type="pres">
      <dgm:prSet presAssocID="{D446A57D-5C8B-4C0E-A3E1-801AFE0B35C2}" presName="connectorText" presStyleLbl="sibTrans2D1" presStyleIdx="0" presStyleCnt="3"/>
      <dgm:spPr/>
    </dgm:pt>
    <dgm:pt modelId="{3F73E648-C482-49B8-A560-BBE694A4DC7D}" type="pres">
      <dgm:prSet presAssocID="{00DD9463-ACFE-4C60-B705-F295F48EC0E5}" presName="node" presStyleLbl="node1" presStyleIdx="1" presStyleCnt="3">
        <dgm:presLayoutVars>
          <dgm:bulletEnabled val="1"/>
        </dgm:presLayoutVars>
      </dgm:prSet>
      <dgm:spPr/>
    </dgm:pt>
    <dgm:pt modelId="{46740386-4CE8-4A41-A48F-7F73D30FA5A7}" type="pres">
      <dgm:prSet presAssocID="{7B9F491C-FA66-4D40-B776-61C4A3B7CDA4}" presName="sibTrans" presStyleLbl="sibTrans2D1" presStyleIdx="1" presStyleCnt="3"/>
      <dgm:spPr/>
    </dgm:pt>
    <dgm:pt modelId="{A41B3143-1EB6-4D42-A15C-4D03C9CDC61A}" type="pres">
      <dgm:prSet presAssocID="{7B9F491C-FA66-4D40-B776-61C4A3B7CDA4}" presName="connectorText" presStyleLbl="sibTrans2D1" presStyleIdx="1" presStyleCnt="3"/>
      <dgm:spPr/>
    </dgm:pt>
    <dgm:pt modelId="{CAA17B9D-1F29-458E-B544-D9335211D0B0}" type="pres">
      <dgm:prSet presAssocID="{915AC266-702A-4659-9419-138A1CD400C8}" presName="node" presStyleLbl="node1" presStyleIdx="2" presStyleCnt="3">
        <dgm:presLayoutVars>
          <dgm:bulletEnabled val="1"/>
        </dgm:presLayoutVars>
      </dgm:prSet>
      <dgm:spPr/>
    </dgm:pt>
    <dgm:pt modelId="{994FBBC2-F05A-47B1-9F04-6AD19416FA0D}" type="pres">
      <dgm:prSet presAssocID="{9301DB34-9D31-4F03-86A5-335EE4CE0B7E}" presName="sibTrans" presStyleLbl="sibTrans2D1" presStyleIdx="2" presStyleCnt="3"/>
      <dgm:spPr/>
    </dgm:pt>
    <dgm:pt modelId="{2A903DB0-6267-4727-80D1-27004DFF962D}" type="pres">
      <dgm:prSet presAssocID="{9301DB34-9D31-4F03-86A5-335EE4CE0B7E}" presName="connectorText" presStyleLbl="sibTrans2D1" presStyleIdx="2" presStyleCnt="3"/>
      <dgm:spPr/>
    </dgm:pt>
  </dgm:ptLst>
  <dgm:cxnLst>
    <dgm:cxn modelId="{0877D405-501D-4A94-AB6D-6DBF4CE34237}" type="presOf" srcId="{D446A57D-5C8B-4C0E-A3E1-801AFE0B35C2}" destId="{4412F99A-7EF7-4712-80B9-0425CB9FAA64}" srcOrd="0" destOrd="0" presId="urn:microsoft.com/office/officeart/2005/8/layout/cycle7"/>
    <dgm:cxn modelId="{95D59D13-BE09-443B-A023-B2A5696D745D}" type="presOf" srcId="{915AC266-702A-4659-9419-138A1CD400C8}" destId="{CAA17B9D-1F29-458E-B544-D9335211D0B0}" srcOrd="0" destOrd="0" presId="urn:microsoft.com/office/officeart/2005/8/layout/cycle7"/>
    <dgm:cxn modelId="{F312521C-E8F8-4C81-92FE-3BF4F8C1784F}" srcId="{DC66E3CD-CFA5-4237-97A5-28045BE16BE1}" destId="{915AC266-702A-4659-9419-138A1CD400C8}" srcOrd="2" destOrd="0" parTransId="{029EBDF2-806E-451D-8296-7F22DC439C5C}" sibTransId="{9301DB34-9D31-4F03-86A5-335EE4CE0B7E}"/>
    <dgm:cxn modelId="{005AF023-C8B7-4BA2-A3BF-E994DBF37E3D}" type="presOf" srcId="{7B9F491C-FA66-4D40-B776-61C4A3B7CDA4}" destId="{46740386-4CE8-4A41-A48F-7F73D30FA5A7}" srcOrd="0" destOrd="0" presId="urn:microsoft.com/office/officeart/2005/8/layout/cycle7"/>
    <dgm:cxn modelId="{3866BA5E-7C38-476D-BAD2-B63D73BDD961}" type="presOf" srcId="{9301DB34-9D31-4F03-86A5-335EE4CE0B7E}" destId="{994FBBC2-F05A-47B1-9F04-6AD19416FA0D}" srcOrd="0" destOrd="0" presId="urn:microsoft.com/office/officeart/2005/8/layout/cycle7"/>
    <dgm:cxn modelId="{E8586362-A801-4559-8DB4-D9407D8CC01E}" type="presOf" srcId="{9301DB34-9D31-4F03-86A5-335EE4CE0B7E}" destId="{2A903DB0-6267-4727-80D1-27004DFF962D}" srcOrd="1" destOrd="0" presId="urn:microsoft.com/office/officeart/2005/8/layout/cycle7"/>
    <dgm:cxn modelId="{F9B0F564-DF69-4DC6-AFAF-46959A9F93F1}" type="presOf" srcId="{4DE99380-59CA-425B-9DEC-FFEDAE4D2E2F}" destId="{2C377622-57DD-450F-AF0E-226E18609FF8}" srcOrd="0" destOrd="0" presId="urn:microsoft.com/office/officeart/2005/8/layout/cycle7"/>
    <dgm:cxn modelId="{EBDE2053-88A4-475D-8F78-982A9D6168FC}" srcId="{DC66E3CD-CFA5-4237-97A5-28045BE16BE1}" destId="{4DE99380-59CA-425B-9DEC-FFEDAE4D2E2F}" srcOrd="0" destOrd="0" parTransId="{7C55E927-A052-48C6-BA54-D73D6D96DAC7}" sibTransId="{D446A57D-5C8B-4C0E-A3E1-801AFE0B35C2}"/>
    <dgm:cxn modelId="{37E4D375-5201-422B-9369-57918AC3C035}" srcId="{DC66E3CD-CFA5-4237-97A5-28045BE16BE1}" destId="{00DD9463-ACFE-4C60-B705-F295F48EC0E5}" srcOrd="1" destOrd="0" parTransId="{CD7144CF-34C2-4694-9A73-B7F0DE6FDC5D}" sibTransId="{7B9F491C-FA66-4D40-B776-61C4A3B7CDA4}"/>
    <dgm:cxn modelId="{0E5849A4-1D2C-4ED9-8EA7-D0F791041295}" type="presOf" srcId="{DC66E3CD-CFA5-4237-97A5-28045BE16BE1}" destId="{DB7BFB6E-B154-4CC2-8F72-35CE1C2A0E70}" srcOrd="0" destOrd="0" presId="urn:microsoft.com/office/officeart/2005/8/layout/cycle7"/>
    <dgm:cxn modelId="{28DD13C3-D288-4D2B-A79A-8ACD8F44BEA8}" type="presOf" srcId="{D446A57D-5C8B-4C0E-A3E1-801AFE0B35C2}" destId="{F8484390-AA2E-47B7-830F-6EEA916E28D2}" srcOrd="1" destOrd="0" presId="urn:microsoft.com/office/officeart/2005/8/layout/cycle7"/>
    <dgm:cxn modelId="{9FE725C9-4C3E-4178-BADE-9F16E4FD3BE0}" type="presOf" srcId="{7B9F491C-FA66-4D40-B776-61C4A3B7CDA4}" destId="{A41B3143-1EB6-4D42-A15C-4D03C9CDC61A}" srcOrd="1" destOrd="0" presId="urn:microsoft.com/office/officeart/2005/8/layout/cycle7"/>
    <dgm:cxn modelId="{AC3554ED-429C-4640-AAE4-3A093DB10845}" type="presOf" srcId="{00DD9463-ACFE-4C60-B705-F295F48EC0E5}" destId="{3F73E648-C482-49B8-A560-BBE694A4DC7D}" srcOrd="0" destOrd="0" presId="urn:microsoft.com/office/officeart/2005/8/layout/cycle7"/>
    <dgm:cxn modelId="{9C594E85-4208-42E3-9EC7-BE9D06B7403A}" type="presParOf" srcId="{DB7BFB6E-B154-4CC2-8F72-35CE1C2A0E70}" destId="{2C377622-57DD-450F-AF0E-226E18609FF8}" srcOrd="0" destOrd="0" presId="urn:microsoft.com/office/officeart/2005/8/layout/cycle7"/>
    <dgm:cxn modelId="{35548CEB-78CC-4B25-AEA2-4072E101A1D0}" type="presParOf" srcId="{DB7BFB6E-B154-4CC2-8F72-35CE1C2A0E70}" destId="{4412F99A-7EF7-4712-80B9-0425CB9FAA64}" srcOrd="1" destOrd="0" presId="urn:microsoft.com/office/officeart/2005/8/layout/cycle7"/>
    <dgm:cxn modelId="{474A0C95-7DDE-4D14-9B41-A97028CB0448}" type="presParOf" srcId="{4412F99A-7EF7-4712-80B9-0425CB9FAA64}" destId="{F8484390-AA2E-47B7-830F-6EEA916E28D2}" srcOrd="0" destOrd="0" presId="urn:microsoft.com/office/officeart/2005/8/layout/cycle7"/>
    <dgm:cxn modelId="{F00D90C2-B06C-4152-AB9E-311CD01C63BB}" type="presParOf" srcId="{DB7BFB6E-B154-4CC2-8F72-35CE1C2A0E70}" destId="{3F73E648-C482-49B8-A560-BBE694A4DC7D}" srcOrd="2" destOrd="0" presId="urn:microsoft.com/office/officeart/2005/8/layout/cycle7"/>
    <dgm:cxn modelId="{283322AA-436E-49F8-9436-630A8C7100EA}" type="presParOf" srcId="{DB7BFB6E-B154-4CC2-8F72-35CE1C2A0E70}" destId="{46740386-4CE8-4A41-A48F-7F73D30FA5A7}" srcOrd="3" destOrd="0" presId="urn:microsoft.com/office/officeart/2005/8/layout/cycle7"/>
    <dgm:cxn modelId="{61AFF4B7-B3C5-4CAC-95FD-1006363B3DE3}" type="presParOf" srcId="{46740386-4CE8-4A41-A48F-7F73D30FA5A7}" destId="{A41B3143-1EB6-4D42-A15C-4D03C9CDC61A}" srcOrd="0" destOrd="0" presId="urn:microsoft.com/office/officeart/2005/8/layout/cycle7"/>
    <dgm:cxn modelId="{D59C93BE-D3AF-4B7B-96C4-D31AAFE726E6}" type="presParOf" srcId="{DB7BFB6E-B154-4CC2-8F72-35CE1C2A0E70}" destId="{CAA17B9D-1F29-458E-B544-D9335211D0B0}" srcOrd="4" destOrd="0" presId="urn:microsoft.com/office/officeart/2005/8/layout/cycle7"/>
    <dgm:cxn modelId="{25F11B96-6A85-48CC-A76E-3AFA1A964D7D}" type="presParOf" srcId="{DB7BFB6E-B154-4CC2-8F72-35CE1C2A0E70}" destId="{994FBBC2-F05A-47B1-9F04-6AD19416FA0D}" srcOrd="5" destOrd="0" presId="urn:microsoft.com/office/officeart/2005/8/layout/cycle7"/>
    <dgm:cxn modelId="{752F99BF-FE25-4DD5-9C30-414301BFB61C}" type="presParOf" srcId="{994FBBC2-F05A-47B1-9F04-6AD19416FA0D}" destId="{2A903DB0-6267-4727-80D1-27004DFF962D}"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46505A-2112-4D29-82BB-5BD167B09D0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AFC8967-E0C0-4B70-BEBB-1A7D88D7E269}">
      <dgm:prSet phldrT="[Text]" phldr="0"/>
      <dgm:spPr/>
      <dgm:t>
        <a:bodyPr/>
        <a:lstStyle/>
        <a:p>
          <a:pPr rtl="0"/>
          <a:r>
            <a:rPr lang="en-US" dirty="0">
              <a:latin typeface="Arial"/>
            </a:rPr>
            <a:t> </a:t>
          </a:r>
          <a:r>
            <a:rPr lang="en-US" sz="2800" dirty="0">
              <a:latin typeface="Arial"/>
            </a:rPr>
            <a:t>Transformative Feminist Paradigm</a:t>
          </a:r>
          <a:endParaRPr lang="en-US" dirty="0"/>
        </a:p>
      </dgm:t>
    </dgm:pt>
    <dgm:pt modelId="{49C0ED06-7D98-45E0-AD7B-33256EBCB5C2}" type="parTrans" cxnId="{96841A90-02FB-418A-8DA9-017EA82FAEF0}">
      <dgm:prSet/>
      <dgm:spPr/>
      <dgm:t>
        <a:bodyPr/>
        <a:lstStyle/>
        <a:p>
          <a:endParaRPr lang="en-US"/>
        </a:p>
      </dgm:t>
    </dgm:pt>
    <dgm:pt modelId="{6A53BB37-4814-488B-AC9A-0DC1B4C8B7F5}" type="sibTrans" cxnId="{96841A90-02FB-418A-8DA9-017EA82FAEF0}">
      <dgm:prSet/>
      <dgm:spPr/>
      <dgm:t>
        <a:bodyPr/>
        <a:lstStyle/>
        <a:p>
          <a:endParaRPr lang="en-US"/>
        </a:p>
      </dgm:t>
    </dgm:pt>
    <dgm:pt modelId="{0F98E808-2E81-42C3-8B2C-9150B1FC09F9}">
      <dgm:prSet phldrT="[Text]" phldr="0"/>
      <dgm:spPr/>
      <dgm:t>
        <a:bodyPr/>
        <a:lstStyle/>
        <a:p>
          <a:pPr rtl="0"/>
          <a:r>
            <a:rPr lang="en-US" dirty="0">
              <a:latin typeface="Arial"/>
            </a:rPr>
            <a:t> </a:t>
          </a:r>
          <a:r>
            <a:rPr lang="en-US" sz="2800" dirty="0">
              <a:latin typeface="Arial"/>
            </a:rPr>
            <a:t>Participatory Action Research</a:t>
          </a:r>
          <a:endParaRPr lang="en-US" dirty="0"/>
        </a:p>
      </dgm:t>
    </dgm:pt>
    <dgm:pt modelId="{7BE8E8C6-4E72-45E9-808A-D1E0EB2DFB55}" type="parTrans" cxnId="{207DF427-2ABF-4D32-BA77-9BB02BB1CAE8}">
      <dgm:prSet/>
      <dgm:spPr/>
      <dgm:t>
        <a:bodyPr/>
        <a:lstStyle/>
        <a:p>
          <a:endParaRPr lang="en-US"/>
        </a:p>
      </dgm:t>
    </dgm:pt>
    <dgm:pt modelId="{CC4758A3-BC71-4D97-B3B8-6BBB4B3C6B36}" type="sibTrans" cxnId="{207DF427-2ABF-4D32-BA77-9BB02BB1CAE8}">
      <dgm:prSet/>
      <dgm:spPr/>
      <dgm:t>
        <a:bodyPr/>
        <a:lstStyle/>
        <a:p>
          <a:endParaRPr lang="en-US"/>
        </a:p>
      </dgm:t>
    </dgm:pt>
    <dgm:pt modelId="{97D4A113-401C-4B9F-9D0B-CD2E9C732806}">
      <dgm:prSet phldrT="[Text]" phldr="0"/>
      <dgm:spPr/>
      <dgm:t>
        <a:bodyPr/>
        <a:lstStyle/>
        <a:p>
          <a:pPr rtl="0"/>
          <a:r>
            <a:rPr lang="en-GB" sz="2400" dirty="0">
              <a:latin typeface="Calibri"/>
              <a:ea typeface="Calibri"/>
              <a:cs typeface="Calibri"/>
            </a:rPr>
            <a:t>collection, analysis, and interpretation of knowledge from within the participant community </a:t>
          </a:r>
          <a:endParaRPr lang="en-US" sz="1800" dirty="0">
            <a:latin typeface="Arial"/>
            <a:ea typeface="Calibri"/>
            <a:cs typeface="Arial"/>
          </a:endParaRPr>
        </a:p>
      </dgm:t>
    </dgm:pt>
    <dgm:pt modelId="{55D2125F-7329-4159-9F89-6B68EC0130F6}" type="parTrans" cxnId="{D639704F-5903-46C5-A204-FC21C4430E9B}">
      <dgm:prSet/>
      <dgm:spPr/>
      <dgm:t>
        <a:bodyPr/>
        <a:lstStyle/>
        <a:p>
          <a:endParaRPr lang="en-US"/>
        </a:p>
      </dgm:t>
    </dgm:pt>
    <dgm:pt modelId="{9E0CE3E8-21FA-4941-8F16-101BB9C186A7}" type="sibTrans" cxnId="{D639704F-5903-46C5-A204-FC21C4430E9B}">
      <dgm:prSet/>
      <dgm:spPr/>
      <dgm:t>
        <a:bodyPr/>
        <a:lstStyle/>
        <a:p>
          <a:endParaRPr lang="en-US"/>
        </a:p>
      </dgm:t>
    </dgm:pt>
    <dgm:pt modelId="{91B97712-676D-46B4-BCFD-4EC76E03BFBB}">
      <dgm:prSet phldr="0"/>
      <dgm:spPr/>
      <dgm:t>
        <a:bodyPr/>
        <a:lstStyle/>
        <a:p>
          <a:pPr rtl="0"/>
          <a:r>
            <a:rPr lang="en-GB" sz="2400" dirty="0">
              <a:latin typeface="Calibri"/>
              <a:ea typeface="Calibri"/>
              <a:cs typeface="Calibri"/>
            </a:rPr>
            <a:t>to improve relevance and impact of research</a:t>
          </a:r>
          <a:endParaRPr lang="en-US" sz="1800" dirty="0">
            <a:latin typeface="Arial"/>
            <a:ea typeface="Calibri"/>
            <a:cs typeface="Arial"/>
          </a:endParaRPr>
        </a:p>
      </dgm:t>
    </dgm:pt>
    <dgm:pt modelId="{0E8FF8B4-BAB2-4B0F-8877-1A75A4F6D76D}" type="parTrans" cxnId="{A4D18F7C-D9FB-42CC-A0BC-9C70C13BB393}">
      <dgm:prSet/>
      <dgm:spPr/>
    </dgm:pt>
    <dgm:pt modelId="{1F7FF591-9257-4DBE-B9B6-DA1B8A37BE51}" type="sibTrans" cxnId="{A4D18F7C-D9FB-42CC-A0BC-9C70C13BB393}">
      <dgm:prSet/>
      <dgm:spPr/>
    </dgm:pt>
    <dgm:pt modelId="{00A85F73-E666-44C0-AC04-FB645A869700}">
      <dgm:prSet phldr="0"/>
      <dgm:spPr/>
      <dgm:t>
        <a:bodyPr/>
        <a:lstStyle/>
        <a:p>
          <a:pPr rtl="0"/>
          <a:r>
            <a:rPr lang="en-GB" sz="2400" dirty="0">
              <a:latin typeface="Calibri"/>
              <a:ea typeface="Calibri"/>
              <a:cs typeface="Calibri"/>
            </a:rPr>
            <a:t>bringing about social justice and social equality from the grassroots upwards</a:t>
          </a:r>
          <a:endParaRPr lang="en-US" sz="2400" dirty="0">
            <a:latin typeface="Calibri"/>
            <a:ea typeface="Calibri"/>
            <a:cs typeface="Calibri"/>
          </a:endParaRPr>
        </a:p>
      </dgm:t>
    </dgm:pt>
    <dgm:pt modelId="{98F36323-F748-4BB3-96DC-78E5119792AD}" type="parTrans" cxnId="{BDC5948E-6A80-42FB-95CD-A96E58B1287B}">
      <dgm:prSet/>
      <dgm:spPr/>
    </dgm:pt>
    <dgm:pt modelId="{A74BED3B-7637-4790-A87D-93F8C34D831E}" type="sibTrans" cxnId="{BDC5948E-6A80-42FB-95CD-A96E58B1287B}">
      <dgm:prSet/>
      <dgm:spPr/>
    </dgm:pt>
    <dgm:pt modelId="{0E4F76E7-BFB9-442A-B289-7077514EBB92}">
      <dgm:prSet phldr="0"/>
      <dgm:spPr/>
      <dgm:t>
        <a:bodyPr/>
        <a:lstStyle/>
        <a:p>
          <a:pPr algn="l" rtl="0"/>
          <a:r>
            <a:rPr lang="en-GB" sz="2000" dirty="0">
              <a:latin typeface="Calibri"/>
              <a:ea typeface="Calibri"/>
              <a:cs typeface="Calibri"/>
            </a:rPr>
            <a:t>mixed-methods cyclical design-based methodologies</a:t>
          </a:r>
          <a:endParaRPr lang="en-US" sz="2000" dirty="0"/>
        </a:p>
      </dgm:t>
    </dgm:pt>
    <dgm:pt modelId="{9E8C5059-96ED-45B7-AE1B-8D7D33B35209}" type="parTrans" cxnId="{D489AE4A-3995-4F41-9B16-3AA046EAD217}">
      <dgm:prSet/>
      <dgm:spPr/>
    </dgm:pt>
    <dgm:pt modelId="{9C80AC0C-59AC-46AF-B193-2C634B9226CD}" type="sibTrans" cxnId="{D489AE4A-3995-4F41-9B16-3AA046EAD217}">
      <dgm:prSet/>
      <dgm:spPr/>
    </dgm:pt>
    <dgm:pt modelId="{9E0A2CE7-7539-4E63-ADE3-DB177592281C}">
      <dgm:prSet phldr="0"/>
      <dgm:spPr/>
      <dgm:t>
        <a:bodyPr/>
        <a:lstStyle/>
        <a:p>
          <a:pPr algn="l" rtl="0"/>
          <a:r>
            <a:rPr lang="en-GB" sz="1600" dirty="0">
              <a:latin typeface="Calibri"/>
              <a:ea typeface="Calibri"/>
              <a:cs typeface="Calibri"/>
            </a:rPr>
            <a:t> intersectional approach </a:t>
          </a:r>
          <a:endParaRPr lang="en-US" sz="1600" dirty="0">
            <a:latin typeface="Calibri"/>
            <a:ea typeface="Calibri"/>
            <a:cs typeface="Calibri"/>
          </a:endParaRPr>
        </a:p>
      </dgm:t>
    </dgm:pt>
    <dgm:pt modelId="{7D588CC8-2A40-4D6C-A244-EAE3F4175868}" type="parTrans" cxnId="{EBAB46D6-CA94-4C9F-9AB4-93B80BEED769}">
      <dgm:prSet/>
      <dgm:spPr/>
    </dgm:pt>
    <dgm:pt modelId="{0D93E5A1-F4E1-40D2-B430-BF6E3F395D23}" type="sibTrans" cxnId="{EBAB46D6-CA94-4C9F-9AB4-93B80BEED769}">
      <dgm:prSet/>
      <dgm:spPr/>
    </dgm:pt>
    <dgm:pt modelId="{48072E3B-9171-4AE9-88CD-56F536B5E151}">
      <dgm:prSet phldr="0"/>
      <dgm:spPr/>
      <dgm:t>
        <a:bodyPr/>
        <a:lstStyle/>
        <a:p>
          <a:pPr algn="l" rtl="0"/>
          <a:r>
            <a:rPr lang="en-GB" sz="2000" dirty="0">
              <a:latin typeface="Calibri"/>
              <a:ea typeface="Calibri"/>
              <a:cs typeface="Calibri"/>
            </a:rPr>
            <a:t> focusing on social justice </a:t>
          </a:r>
          <a:endParaRPr lang="en-US" sz="2000" dirty="0">
            <a:latin typeface="Calibri"/>
            <a:ea typeface="Calibri"/>
            <a:cs typeface="Calibri"/>
          </a:endParaRPr>
        </a:p>
      </dgm:t>
    </dgm:pt>
    <dgm:pt modelId="{24763F41-4A70-4C26-AD6D-F21C2BC41296}" type="parTrans" cxnId="{A9E63B95-FB60-4ADC-899F-80D1714B36B2}">
      <dgm:prSet/>
      <dgm:spPr/>
    </dgm:pt>
    <dgm:pt modelId="{23529160-DB06-468B-BC57-6BCB35AC6508}" type="sibTrans" cxnId="{A9E63B95-FB60-4ADC-899F-80D1714B36B2}">
      <dgm:prSet/>
      <dgm:spPr/>
    </dgm:pt>
    <dgm:pt modelId="{A7296442-6268-472E-9837-B924EA7F9A1B}">
      <dgm:prSet phldr="0"/>
      <dgm:spPr/>
      <dgm:t>
        <a:bodyPr/>
        <a:lstStyle/>
        <a:p>
          <a:pPr algn="l" rtl="0"/>
          <a:r>
            <a:rPr lang="en-GB" sz="2000" dirty="0">
              <a:latin typeface="Calibri"/>
              <a:ea typeface="Calibri"/>
              <a:cs typeface="Calibri"/>
            </a:rPr>
            <a:t> addressing power imbalances</a:t>
          </a:r>
          <a:endParaRPr lang="en-US" sz="2000" dirty="0">
            <a:latin typeface="Calibri"/>
            <a:ea typeface="Calibri"/>
            <a:cs typeface="Calibri"/>
          </a:endParaRPr>
        </a:p>
      </dgm:t>
    </dgm:pt>
    <dgm:pt modelId="{211C9DD8-583E-428F-85D6-0800ADB6A9D6}" type="parTrans" cxnId="{27FBA6A7-A1FC-477A-8BAC-D54DDDF6D6C8}">
      <dgm:prSet/>
      <dgm:spPr/>
    </dgm:pt>
    <dgm:pt modelId="{C9138BC4-85CA-45A2-8EB7-707C93133F20}" type="sibTrans" cxnId="{27FBA6A7-A1FC-477A-8BAC-D54DDDF6D6C8}">
      <dgm:prSet/>
      <dgm:spPr/>
    </dgm:pt>
    <dgm:pt modelId="{BA84BC3B-0408-4EA3-AFEA-D46E2D174F81}">
      <dgm:prSet phldr="0"/>
      <dgm:spPr/>
      <dgm:t>
        <a:bodyPr/>
        <a:lstStyle/>
        <a:p>
          <a:r>
            <a:rPr lang="en-GB" sz="2000" dirty="0">
              <a:latin typeface="Calibri"/>
              <a:ea typeface="Calibri"/>
              <a:cs typeface="Calibri"/>
            </a:rPr>
            <a:t>promoting social change</a:t>
          </a:r>
          <a:endParaRPr lang="en-US" dirty="0"/>
        </a:p>
      </dgm:t>
    </dgm:pt>
    <dgm:pt modelId="{D451D268-73DC-4227-84DF-3E5DD5250DD9}" type="parTrans" cxnId="{818EFDEA-146E-4822-87BF-051A8DEC00A6}">
      <dgm:prSet/>
      <dgm:spPr/>
    </dgm:pt>
    <dgm:pt modelId="{541D52BC-7F06-4211-9F6B-201D03556E59}" type="sibTrans" cxnId="{818EFDEA-146E-4822-87BF-051A8DEC00A6}">
      <dgm:prSet/>
      <dgm:spPr/>
    </dgm:pt>
    <dgm:pt modelId="{3DFEDA45-2392-4DDE-AB0C-A4D19169B900}">
      <dgm:prSet phldr="0"/>
      <dgm:spPr/>
      <dgm:t>
        <a:bodyPr/>
        <a:lstStyle/>
        <a:p>
          <a:pPr rtl="0"/>
          <a:r>
            <a:rPr lang="en-GB" sz="2400" dirty="0">
              <a:latin typeface="Calibri"/>
              <a:ea typeface="Calibri"/>
              <a:cs typeface="Calibri"/>
            </a:rPr>
            <a:t>community members equal partners in research</a:t>
          </a:r>
          <a:endParaRPr lang="en-US" dirty="0"/>
        </a:p>
      </dgm:t>
    </dgm:pt>
    <dgm:pt modelId="{1AA5711F-E09F-4D0C-8811-D92B1BA887C7}" type="parTrans" cxnId="{64EB4CC1-AB90-4363-811D-4170CC383351}">
      <dgm:prSet/>
      <dgm:spPr/>
    </dgm:pt>
    <dgm:pt modelId="{1BBAB066-1D81-4D8C-A744-2C211ECF692A}" type="sibTrans" cxnId="{64EB4CC1-AB90-4363-811D-4170CC383351}">
      <dgm:prSet/>
      <dgm:spPr/>
    </dgm:pt>
    <dgm:pt modelId="{D35447B6-63C9-41F7-BD2F-7E798ADBA713}" type="pres">
      <dgm:prSet presAssocID="{1646505A-2112-4D29-82BB-5BD167B09D0C}" presName="Name0" presStyleCnt="0">
        <dgm:presLayoutVars>
          <dgm:dir/>
          <dgm:animLvl val="lvl"/>
          <dgm:resizeHandles val="exact"/>
        </dgm:presLayoutVars>
      </dgm:prSet>
      <dgm:spPr/>
    </dgm:pt>
    <dgm:pt modelId="{D2008A31-CFEB-43C3-ADAB-88F9280D70D5}" type="pres">
      <dgm:prSet presAssocID="{8AFC8967-E0C0-4B70-BEBB-1A7D88D7E269}" presName="composite" presStyleCnt="0"/>
      <dgm:spPr/>
    </dgm:pt>
    <dgm:pt modelId="{05F1635E-C139-4091-96CC-EF5F09057F63}" type="pres">
      <dgm:prSet presAssocID="{8AFC8967-E0C0-4B70-BEBB-1A7D88D7E269}" presName="parTx" presStyleLbl="alignNode1" presStyleIdx="0" presStyleCnt="2">
        <dgm:presLayoutVars>
          <dgm:chMax val="0"/>
          <dgm:chPref val="0"/>
          <dgm:bulletEnabled val="1"/>
        </dgm:presLayoutVars>
      </dgm:prSet>
      <dgm:spPr/>
    </dgm:pt>
    <dgm:pt modelId="{A667CFC7-F9C0-4483-9EA7-899D61BA4337}" type="pres">
      <dgm:prSet presAssocID="{8AFC8967-E0C0-4B70-BEBB-1A7D88D7E269}" presName="desTx" presStyleLbl="alignAccFollowNode1" presStyleIdx="0" presStyleCnt="2">
        <dgm:presLayoutVars>
          <dgm:bulletEnabled val="1"/>
        </dgm:presLayoutVars>
      </dgm:prSet>
      <dgm:spPr/>
    </dgm:pt>
    <dgm:pt modelId="{C231E3A9-426C-46F0-AA98-27E19A208E81}" type="pres">
      <dgm:prSet presAssocID="{6A53BB37-4814-488B-AC9A-0DC1B4C8B7F5}" presName="space" presStyleCnt="0"/>
      <dgm:spPr/>
    </dgm:pt>
    <dgm:pt modelId="{7329D6F1-6DD8-49E1-88C3-FBCC1F645642}" type="pres">
      <dgm:prSet presAssocID="{0F98E808-2E81-42C3-8B2C-9150B1FC09F9}" presName="composite" presStyleCnt="0"/>
      <dgm:spPr/>
    </dgm:pt>
    <dgm:pt modelId="{539EA349-EE8E-488B-8FF9-E7BC822242B2}" type="pres">
      <dgm:prSet presAssocID="{0F98E808-2E81-42C3-8B2C-9150B1FC09F9}" presName="parTx" presStyleLbl="alignNode1" presStyleIdx="1" presStyleCnt="2">
        <dgm:presLayoutVars>
          <dgm:chMax val="0"/>
          <dgm:chPref val="0"/>
          <dgm:bulletEnabled val="1"/>
        </dgm:presLayoutVars>
      </dgm:prSet>
      <dgm:spPr/>
    </dgm:pt>
    <dgm:pt modelId="{A4E6EEB1-2E63-4F54-8732-B3263694E084}" type="pres">
      <dgm:prSet presAssocID="{0F98E808-2E81-42C3-8B2C-9150B1FC09F9}" presName="desTx" presStyleLbl="alignAccFollowNode1" presStyleIdx="1" presStyleCnt="2">
        <dgm:presLayoutVars>
          <dgm:bulletEnabled val="1"/>
        </dgm:presLayoutVars>
      </dgm:prSet>
      <dgm:spPr/>
    </dgm:pt>
  </dgm:ptLst>
  <dgm:cxnLst>
    <dgm:cxn modelId="{3CA58807-B0EF-4BA7-9D4E-F6FBDD13C1D9}" type="presOf" srcId="{97D4A113-401C-4B9F-9D0B-CD2E9C732806}" destId="{A4E6EEB1-2E63-4F54-8732-B3263694E084}" srcOrd="0" destOrd="0" presId="urn:microsoft.com/office/officeart/2005/8/layout/hList1"/>
    <dgm:cxn modelId="{207DF427-2ABF-4D32-BA77-9BB02BB1CAE8}" srcId="{1646505A-2112-4D29-82BB-5BD167B09D0C}" destId="{0F98E808-2E81-42C3-8B2C-9150B1FC09F9}" srcOrd="1" destOrd="0" parTransId="{7BE8E8C6-4E72-45E9-808A-D1E0EB2DFB55}" sibTransId="{CC4758A3-BC71-4D97-B3B8-6BBB4B3C6B36}"/>
    <dgm:cxn modelId="{EC3DF841-1350-4EC2-8B56-6274F9C0A7B1}" type="presOf" srcId="{00A85F73-E666-44C0-AC04-FB645A869700}" destId="{A4E6EEB1-2E63-4F54-8732-B3263694E084}" srcOrd="0" destOrd="3" presId="urn:microsoft.com/office/officeart/2005/8/layout/hList1"/>
    <dgm:cxn modelId="{D489AE4A-3995-4F41-9B16-3AA046EAD217}" srcId="{8AFC8967-E0C0-4B70-BEBB-1A7D88D7E269}" destId="{0E4F76E7-BFB9-442A-B289-7077514EBB92}" srcOrd="4" destOrd="0" parTransId="{9E8C5059-96ED-45B7-AE1B-8D7D33B35209}" sibTransId="{9C80AC0C-59AC-46AF-B193-2C634B9226CD}"/>
    <dgm:cxn modelId="{D639704F-5903-46C5-A204-FC21C4430E9B}" srcId="{0F98E808-2E81-42C3-8B2C-9150B1FC09F9}" destId="{97D4A113-401C-4B9F-9D0B-CD2E9C732806}" srcOrd="0" destOrd="0" parTransId="{55D2125F-7329-4159-9F89-6B68EC0130F6}" sibTransId="{9E0CE3E8-21FA-4941-8F16-101BB9C186A7}"/>
    <dgm:cxn modelId="{A4D18F7C-D9FB-42CC-A0BC-9C70C13BB393}" srcId="{0F98E808-2E81-42C3-8B2C-9150B1FC09F9}" destId="{91B97712-676D-46B4-BCFD-4EC76E03BFBB}" srcOrd="2" destOrd="0" parTransId="{0E8FF8B4-BAB2-4B0F-8877-1A75A4F6D76D}" sibTransId="{1F7FF591-9257-4DBE-B9B6-DA1B8A37BE51}"/>
    <dgm:cxn modelId="{6D8D6680-DF91-47E3-B7B9-F6018ABB1FB9}" type="presOf" srcId="{3DFEDA45-2392-4DDE-AB0C-A4D19169B900}" destId="{A4E6EEB1-2E63-4F54-8732-B3263694E084}" srcOrd="0" destOrd="1" presId="urn:microsoft.com/office/officeart/2005/8/layout/hList1"/>
    <dgm:cxn modelId="{2D237083-30D8-4096-8CBB-0544B3B6A64E}" type="presOf" srcId="{8AFC8967-E0C0-4B70-BEBB-1A7D88D7E269}" destId="{05F1635E-C139-4091-96CC-EF5F09057F63}" srcOrd="0" destOrd="0" presId="urn:microsoft.com/office/officeart/2005/8/layout/hList1"/>
    <dgm:cxn modelId="{FD520F8B-8E15-4D6F-AD4A-0F28B137919A}" type="presOf" srcId="{1646505A-2112-4D29-82BB-5BD167B09D0C}" destId="{D35447B6-63C9-41F7-BD2F-7E798ADBA713}" srcOrd="0" destOrd="0" presId="urn:microsoft.com/office/officeart/2005/8/layout/hList1"/>
    <dgm:cxn modelId="{A5B9218D-CC51-45D1-AF58-98078CBD4733}" type="presOf" srcId="{91B97712-676D-46B4-BCFD-4EC76E03BFBB}" destId="{A4E6EEB1-2E63-4F54-8732-B3263694E084}" srcOrd="0" destOrd="2" presId="urn:microsoft.com/office/officeart/2005/8/layout/hList1"/>
    <dgm:cxn modelId="{30D73E8E-D656-4F99-9003-98AB5C893FCB}" type="presOf" srcId="{0E4F76E7-BFB9-442A-B289-7077514EBB92}" destId="{A667CFC7-F9C0-4483-9EA7-899D61BA4337}" srcOrd="0" destOrd="4" presId="urn:microsoft.com/office/officeart/2005/8/layout/hList1"/>
    <dgm:cxn modelId="{BDC5948E-6A80-42FB-95CD-A96E58B1287B}" srcId="{0F98E808-2E81-42C3-8B2C-9150B1FC09F9}" destId="{00A85F73-E666-44C0-AC04-FB645A869700}" srcOrd="3" destOrd="0" parTransId="{98F36323-F748-4BB3-96DC-78E5119792AD}" sibTransId="{A74BED3B-7637-4790-A87D-93F8C34D831E}"/>
    <dgm:cxn modelId="{96841A90-02FB-418A-8DA9-017EA82FAEF0}" srcId="{1646505A-2112-4D29-82BB-5BD167B09D0C}" destId="{8AFC8967-E0C0-4B70-BEBB-1A7D88D7E269}" srcOrd="0" destOrd="0" parTransId="{49C0ED06-7D98-45E0-AD7B-33256EBCB5C2}" sibTransId="{6A53BB37-4814-488B-AC9A-0DC1B4C8B7F5}"/>
    <dgm:cxn modelId="{A9E63B95-FB60-4ADC-899F-80D1714B36B2}" srcId="{8AFC8967-E0C0-4B70-BEBB-1A7D88D7E269}" destId="{48072E3B-9171-4AE9-88CD-56F536B5E151}" srcOrd="1" destOrd="0" parTransId="{24763F41-4A70-4C26-AD6D-F21C2BC41296}" sibTransId="{23529160-DB06-468B-BC57-6BCB35AC6508}"/>
    <dgm:cxn modelId="{DA1112A2-501E-4D71-82F2-1B6761E47968}" type="presOf" srcId="{9E0A2CE7-7539-4E63-ADE3-DB177592281C}" destId="{A667CFC7-F9C0-4483-9EA7-899D61BA4337}" srcOrd="0" destOrd="0" presId="urn:microsoft.com/office/officeart/2005/8/layout/hList1"/>
    <dgm:cxn modelId="{27FBA6A7-A1FC-477A-8BAC-D54DDDF6D6C8}" srcId="{8AFC8967-E0C0-4B70-BEBB-1A7D88D7E269}" destId="{A7296442-6268-472E-9837-B924EA7F9A1B}" srcOrd="2" destOrd="0" parTransId="{211C9DD8-583E-428F-85D6-0800ADB6A9D6}" sibTransId="{C9138BC4-85CA-45A2-8EB7-707C93133F20}"/>
    <dgm:cxn modelId="{C42580BD-C495-40FC-B0EC-A530E073C09D}" type="presOf" srcId="{48072E3B-9171-4AE9-88CD-56F536B5E151}" destId="{A667CFC7-F9C0-4483-9EA7-899D61BA4337}" srcOrd="0" destOrd="1" presId="urn:microsoft.com/office/officeart/2005/8/layout/hList1"/>
    <dgm:cxn modelId="{64EB4CC1-AB90-4363-811D-4170CC383351}" srcId="{0F98E808-2E81-42C3-8B2C-9150B1FC09F9}" destId="{3DFEDA45-2392-4DDE-AB0C-A4D19169B900}" srcOrd="1" destOrd="0" parTransId="{1AA5711F-E09F-4D0C-8811-D92B1BA887C7}" sibTransId="{1BBAB066-1D81-4D8C-A744-2C211ECF692A}"/>
    <dgm:cxn modelId="{1C6B69CF-69BE-4E02-B02F-CAB250D79BB8}" type="presOf" srcId="{0F98E808-2E81-42C3-8B2C-9150B1FC09F9}" destId="{539EA349-EE8E-488B-8FF9-E7BC822242B2}" srcOrd="0" destOrd="0" presId="urn:microsoft.com/office/officeart/2005/8/layout/hList1"/>
    <dgm:cxn modelId="{EBAB46D6-CA94-4C9F-9AB4-93B80BEED769}" srcId="{8AFC8967-E0C0-4B70-BEBB-1A7D88D7E269}" destId="{9E0A2CE7-7539-4E63-ADE3-DB177592281C}" srcOrd="0" destOrd="0" parTransId="{7D588CC8-2A40-4D6C-A244-EAE3F4175868}" sibTransId="{0D93E5A1-F4E1-40D2-B430-BF6E3F395D23}"/>
    <dgm:cxn modelId="{A70912DB-EEC7-4D09-8D9F-95BDC2658C80}" type="presOf" srcId="{BA84BC3B-0408-4EA3-AFEA-D46E2D174F81}" destId="{A667CFC7-F9C0-4483-9EA7-899D61BA4337}" srcOrd="0" destOrd="3" presId="urn:microsoft.com/office/officeart/2005/8/layout/hList1"/>
    <dgm:cxn modelId="{818EFDEA-146E-4822-87BF-051A8DEC00A6}" srcId="{8AFC8967-E0C0-4B70-BEBB-1A7D88D7E269}" destId="{BA84BC3B-0408-4EA3-AFEA-D46E2D174F81}" srcOrd="3" destOrd="0" parTransId="{D451D268-73DC-4227-84DF-3E5DD5250DD9}" sibTransId="{541D52BC-7F06-4211-9F6B-201D03556E59}"/>
    <dgm:cxn modelId="{96E39EEE-4008-42EF-BA50-02DF59E58F43}" type="presOf" srcId="{A7296442-6268-472E-9837-B924EA7F9A1B}" destId="{A667CFC7-F9C0-4483-9EA7-899D61BA4337}" srcOrd="0" destOrd="2" presId="urn:microsoft.com/office/officeart/2005/8/layout/hList1"/>
    <dgm:cxn modelId="{2F415F02-59A2-4D1B-92E5-DD937AB41A02}" type="presParOf" srcId="{D35447B6-63C9-41F7-BD2F-7E798ADBA713}" destId="{D2008A31-CFEB-43C3-ADAB-88F9280D70D5}" srcOrd="0" destOrd="0" presId="urn:microsoft.com/office/officeart/2005/8/layout/hList1"/>
    <dgm:cxn modelId="{A14A17EE-CF63-42CD-A9BB-68CF20BDE1DC}" type="presParOf" srcId="{D2008A31-CFEB-43C3-ADAB-88F9280D70D5}" destId="{05F1635E-C139-4091-96CC-EF5F09057F63}" srcOrd="0" destOrd="0" presId="urn:microsoft.com/office/officeart/2005/8/layout/hList1"/>
    <dgm:cxn modelId="{59A42AD9-1C91-4B58-B9D2-D1E01D626A84}" type="presParOf" srcId="{D2008A31-CFEB-43C3-ADAB-88F9280D70D5}" destId="{A667CFC7-F9C0-4483-9EA7-899D61BA4337}" srcOrd="1" destOrd="0" presId="urn:microsoft.com/office/officeart/2005/8/layout/hList1"/>
    <dgm:cxn modelId="{FA75791E-13A9-4AB6-BDB6-3F79B19CB900}" type="presParOf" srcId="{D35447B6-63C9-41F7-BD2F-7E798ADBA713}" destId="{C231E3A9-426C-46F0-AA98-27E19A208E81}" srcOrd="1" destOrd="0" presId="urn:microsoft.com/office/officeart/2005/8/layout/hList1"/>
    <dgm:cxn modelId="{5059FE39-4488-40F3-9F2A-B9A8CB570C97}" type="presParOf" srcId="{D35447B6-63C9-41F7-BD2F-7E798ADBA713}" destId="{7329D6F1-6DD8-49E1-88C3-FBCC1F645642}" srcOrd="2" destOrd="0" presId="urn:microsoft.com/office/officeart/2005/8/layout/hList1"/>
    <dgm:cxn modelId="{C715CA3D-2632-4EF6-9E92-4A1D008CE447}" type="presParOf" srcId="{7329D6F1-6DD8-49E1-88C3-FBCC1F645642}" destId="{539EA349-EE8E-488B-8FF9-E7BC822242B2}" srcOrd="0" destOrd="0" presId="urn:microsoft.com/office/officeart/2005/8/layout/hList1"/>
    <dgm:cxn modelId="{D5664BD4-8C8F-43AD-B496-BD96AB389020}" type="presParOf" srcId="{7329D6F1-6DD8-49E1-88C3-FBCC1F645642}" destId="{A4E6EEB1-2E63-4F54-8732-B3263694E08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B80E5-061A-4D9C-85F3-3883A3EE5192}">
      <dsp:nvSpPr>
        <dsp:cNvPr id="0" name=""/>
        <dsp:cNvSpPr/>
      </dsp:nvSpPr>
      <dsp:spPr>
        <a:xfrm>
          <a:off x="0" y="461"/>
          <a:ext cx="5733143" cy="6358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EE6302-A3A9-4DEC-AACC-A4A7185AA18F}">
      <dsp:nvSpPr>
        <dsp:cNvPr id="0" name=""/>
        <dsp:cNvSpPr/>
      </dsp:nvSpPr>
      <dsp:spPr>
        <a:xfrm>
          <a:off x="192335" y="143521"/>
          <a:ext cx="349700" cy="3497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A212DC-CEE4-4B5A-8664-CD6344C7E250}">
      <dsp:nvSpPr>
        <dsp:cNvPr id="0" name=""/>
        <dsp:cNvSpPr/>
      </dsp:nvSpPr>
      <dsp:spPr>
        <a:xfrm>
          <a:off x="734371" y="461"/>
          <a:ext cx="4998771" cy="635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291" tIns="67291" rIns="67291" bIns="67291" numCol="1" spcCol="1270" anchor="ctr" anchorCtr="0">
          <a:noAutofit/>
        </a:bodyPr>
        <a:lstStyle/>
        <a:p>
          <a:pPr marL="0" lvl="0" indent="0" algn="l" defTabSz="800100">
            <a:lnSpc>
              <a:spcPct val="100000"/>
            </a:lnSpc>
            <a:spcBef>
              <a:spcPct val="0"/>
            </a:spcBef>
            <a:spcAft>
              <a:spcPct val="35000"/>
            </a:spcAft>
            <a:buNone/>
          </a:pPr>
          <a:r>
            <a:rPr lang="en-US" sz="1800" kern="1200" dirty="0"/>
            <a:t>Why </a:t>
          </a:r>
          <a:r>
            <a:rPr lang="en-US" sz="1800" kern="1200" dirty="0">
              <a:latin typeface="Arial"/>
            </a:rPr>
            <a:t>this topic</a:t>
          </a:r>
          <a:r>
            <a:rPr lang="en-US" sz="1800" kern="1200" dirty="0"/>
            <a:t>?</a:t>
          </a:r>
        </a:p>
      </dsp:txBody>
      <dsp:txXfrm>
        <a:off x="734371" y="461"/>
        <a:ext cx="4998771" cy="635819"/>
      </dsp:txXfrm>
    </dsp:sp>
    <dsp:sp modelId="{67BD39E5-4AED-4B91-8D42-5C2103EF8140}">
      <dsp:nvSpPr>
        <dsp:cNvPr id="0" name=""/>
        <dsp:cNvSpPr/>
      </dsp:nvSpPr>
      <dsp:spPr>
        <a:xfrm>
          <a:off x="0" y="795235"/>
          <a:ext cx="5733143" cy="6358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F1B817-28C0-481F-97DC-A7768F4D2B7C}">
      <dsp:nvSpPr>
        <dsp:cNvPr id="0" name=""/>
        <dsp:cNvSpPr/>
      </dsp:nvSpPr>
      <dsp:spPr>
        <a:xfrm>
          <a:off x="192335" y="938295"/>
          <a:ext cx="349700" cy="3497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F4B4ED-8E3C-481E-98A3-C1129943659E}">
      <dsp:nvSpPr>
        <dsp:cNvPr id="0" name=""/>
        <dsp:cNvSpPr/>
      </dsp:nvSpPr>
      <dsp:spPr>
        <a:xfrm>
          <a:off x="734371" y="795235"/>
          <a:ext cx="4998771" cy="635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291" tIns="67291" rIns="67291" bIns="67291" numCol="1" spcCol="1270" anchor="ctr" anchorCtr="0">
          <a:noAutofit/>
        </a:bodyPr>
        <a:lstStyle/>
        <a:p>
          <a:pPr marL="0" lvl="0" indent="0" algn="l" defTabSz="800100">
            <a:lnSpc>
              <a:spcPct val="100000"/>
            </a:lnSpc>
            <a:spcBef>
              <a:spcPct val="0"/>
            </a:spcBef>
            <a:spcAft>
              <a:spcPct val="35000"/>
            </a:spcAft>
            <a:buNone/>
          </a:pPr>
          <a:r>
            <a:rPr lang="en-GB" sz="1800" kern="1200" dirty="0">
              <a:latin typeface="Arial"/>
            </a:rPr>
            <a:t>Background</a:t>
          </a:r>
          <a:endParaRPr lang="en-GB" sz="1800" kern="1200" dirty="0"/>
        </a:p>
      </dsp:txBody>
      <dsp:txXfrm>
        <a:off x="734371" y="795235"/>
        <a:ext cx="4998771" cy="635819"/>
      </dsp:txXfrm>
    </dsp:sp>
    <dsp:sp modelId="{2EFB8891-BEDB-4200-877F-B80F1C9B61BE}">
      <dsp:nvSpPr>
        <dsp:cNvPr id="0" name=""/>
        <dsp:cNvSpPr/>
      </dsp:nvSpPr>
      <dsp:spPr>
        <a:xfrm>
          <a:off x="0" y="1590009"/>
          <a:ext cx="5733143" cy="6358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5D9F79-A092-464A-BBAF-40FE1D758F39}">
      <dsp:nvSpPr>
        <dsp:cNvPr id="0" name=""/>
        <dsp:cNvSpPr/>
      </dsp:nvSpPr>
      <dsp:spPr>
        <a:xfrm>
          <a:off x="192335" y="1733069"/>
          <a:ext cx="349700" cy="349700"/>
        </a:xfrm>
        <a:prstGeom prst="rect">
          <a:avLst/>
        </a:prstGeom>
        <a:solidFill>
          <a:schemeClr val="accent4">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51E945-6250-47EF-A49C-99D5F818452E}">
      <dsp:nvSpPr>
        <dsp:cNvPr id="0" name=""/>
        <dsp:cNvSpPr/>
      </dsp:nvSpPr>
      <dsp:spPr>
        <a:xfrm>
          <a:off x="734371" y="1590009"/>
          <a:ext cx="4998771" cy="635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291" tIns="67291" rIns="67291" bIns="67291" numCol="1" spcCol="1270" anchor="ctr" anchorCtr="0">
          <a:noAutofit/>
        </a:bodyPr>
        <a:lstStyle/>
        <a:p>
          <a:pPr marL="0" lvl="0" indent="0" algn="l" defTabSz="711200" rtl="0">
            <a:lnSpc>
              <a:spcPct val="100000"/>
            </a:lnSpc>
            <a:spcBef>
              <a:spcPct val="0"/>
            </a:spcBef>
            <a:spcAft>
              <a:spcPct val="35000"/>
            </a:spcAft>
            <a:buNone/>
          </a:pPr>
          <a:r>
            <a:rPr lang="en-GB" sz="1600" kern="1200" dirty="0">
              <a:latin typeface="Arial"/>
            </a:rPr>
            <a:t>MSc Findings</a:t>
          </a:r>
        </a:p>
      </dsp:txBody>
      <dsp:txXfrm>
        <a:off x="734371" y="1590009"/>
        <a:ext cx="4998771" cy="635819"/>
      </dsp:txXfrm>
    </dsp:sp>
    <dsp:sp modelId="{D16CD5A3-CEE7-4369-A7A5-5BD435750DF3}">
      <dsp:nvSpPr>
        <dsp:cNvPr id="0" name=""/>
        <dsp:cNvSpPr/>
      </dsp:nvSpPr>
      <dsp:spPr>
        <a:xfrm>
          <a:off x="0" y="2384783"/>
          <a:ext cx="5733143" cy="6358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ACE6C8-4DF6-4DD6-8C64-9379B9390862}">
      <dsp:nvSpPr>
        <dsp:cNvPr id="0" name=""/>
        <dsp:cNvSpPr/>
      </dsp:nvSpPr>
      <dsp:spPr>
        <a:xfrm>
          <a:off x="192335" y="2527843"/>
          <a:ext cx="349700" cy="34970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34562B-32B8-4435-BF34-7D210F7CCA0C}">
      <dsp:nvSpPr>
        <dsp:cNvPr id="0" name=""/>
        <dsp:cNvSpPr/>
      </dsp:nvSpPr>
      <dsp:spPr>
        <a:xfrm>
          <a:off x="734371" y="2384783"/>
          <a:ext cx="4998771" cy="635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291" tIns="67291" rIns="67291" bIns="67291" numCol="1" spcCol="1270" anchor="ctr" anchorCtr="0">
          <a:noAutofit/>
        </a:bodyPr>
        <a:lstStyle/>
        <a:p>
          <a:pPr marL="0" lvl="0" indent="0" algn="l" defTabSz="800100">
            <a:lnSpc>
              <a:spcPct val="100000"/>
            </a:lnSpc>
            <a:spcBef>
              <a:spcPct val="0"/>
            </a:spcBef>
            <a:spcAft>
              <a:spcPct val="35000"/>
            </a:spcAft>
            <a:buNone/>
          </a:pPr>
          <a:r>
            <a:rPr lang="en-GB" sz="1800" kern="1200" dirty="0">
              <a:latin typeface="Arial"/>
            </a:rPr>
            <a:t>Philosophy</a:t>
          </a:r>
          <a:endParaRPr lang="en-GB" sz="1800" kern="1200" dirty="0"/>
        </a:p>
      </dsp:txBody>
      <dsp:txXfrm>
        <a:off x="734371" y="2384783"/>
        <a:ext cx="4998771" cy="635819"/>
      </dsp:txXfrm>
    </dsp:sp>
    <dsp:sp modelId="{625BB66C-7F20-47C3-A62B-E4617939741D}">
      <dsp:nvSpPr>
        <dsp:cNvPr id="0" name=""/>
        <dsp:cNvSpPr/>
      </dsp:nvSpPr>
      <dsp:spPr>
        <a:xfrm>
          <a:off x="0" y="3179557"/>
          <a:ext cx="5733143" cy="6358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7E945E-E737-48DF-B9E0-F71DCBE0CB2A}">
      <dsp:nvSpPr>
        <dsp:cNvPr id="0" name=""/>
        <dsp:cNvSpPr/>
      </dsp:nvSpPr>
      <dsp:spPr>
        <a:xfrm>
          <a:off x="192335" y="3322617"/>
          <a:ext cx="349700" cy="3497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3AF3DE-BB3E-4549-9A73-0AB394D6D181}">
      <dsp:nvSpPr>
        <dsp:cNvPr id="0" name=""/>
        <dsp:cNvSpPr/>
      </dsp:nvSpPr>
      <dsp:spPr>
        <a:xfrm>
          <a:off x="734371" y="3179557"/>
          <a:ext cx="4998771" cy="635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291" tIns="67291" rIns="67291" bIns="67291" numCol="1" spcCol="1270" anchor="ctr" anchorCtr="0">
          <a:noAutofit/>
        </a:bodyPr>
        <a:lstStyle/>
        <a:p>
          <a:pPr marL="0" lvl="0" indent="0" algn="l" defTabSz="800100">
            <a:lnSpc>
              <a:spcPct val="100000"/>
            </a:lnSpc>
            <a:spcBef>
              <a:spcPct val="0"/>
            </a:spcBef>
            <a:spcAft>
              <a:spcPct val="35000"/>
            </a:spcAft>
            <a:buNone/>
          </a:pPr>
          <a:r>
            <a:rPr lang="en-GB" sz="1800" kern="1200" dirty="0"/>
            <a:t> </a:t>
          </a:r>
          <a:r>
            <a:rPr lang="en-GB" sz="1800" kern="1200" dirty="0">
              <a:latin typeface="Arial"/>
            </a:rPr>
            <a:t>Methodology</a:t>
          </a:r>
          <a:endParaRPr lang="en-US" sz="1800" kern="1200" dirty="0"/>
        </a:p>
      </dsp:txBody>
      <dsp:txXfrm>
        <a:off x="734371" y="3179557"/>
        <a:ext cx="4998771" cy="635819"/>
      </dsp:txXfrm>
    </dsp:sp>
    <dsp:sp modelId="{8625DE21-967B-48D1-9DFF-958AC4151F26}">
      <dsp:nvSpPr>
        <dsp:cNvPr id="0" name=""/>
        <dsp:cNvSpPr/>
      </dsp:nvSpPr>
      <dsp:spPr>
        <a:xfrm>
          <a:off x="0" y="3974331"/>
          <a:ext cx="5733143" cy="6358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3FF341-2923-4E5D-AF2B-7DCD62877DA7}">
      <dsp:nvSpPr>
        <dsp:cNvPr id="0" name=""/>
        <dsp:cNvSpPr/>
      </dsp:nvSpPr>
      <dsp:spPr>
        <a:xfrm>
          <a:off x="192335" y="4117391"/>
          <a:ext cx="349700" cy="349700"/>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19EF0B-ED01-4226-B57E-07FFA266739C}">
      <dsp:nvSpPr>
        <dsp:cNvPr id="0" name=""/>
        <dsp:cNvSpPr/>
      </dsp:nvSpPr>
      <dsp:spPr>
        <a:xfrm>
          <a:off x="734371" y="3974331"/>
          <a:ext cx="4998771" cy="635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291" tIns="67291" rIns="67291" bIns="67291" numCol="1" spcCol="1270" anchor="ctr" anchorCtr="0">
          <a:noAutofit/>
        </a:bodyPr>
        <a:lstStyle/>
        <a:p>
          <a:pPr marL="0" lvl="0" indent="0" algn="l" defTabSz="800100">
            <a:lnSpc>
              <a:spcPct val="100000"/>
            </a:lnSpc>
            <a:spcBef>
              <a:spcPct val="0"/>
            </a:spcBef>
            <a:spcAft>
              <a:spcPct val="35000"/>
            </a:spcAft>
            <a:buNone/>
          </a:pPr>
          <a:r>
            <a:rPr lang="en-GB" sz="1800" kern="1200" dirty="0">
              <a:latin typeface="Arial"/>
            </a:rPr>
            <a:t>Challenges</a:t>
          </a:r>
          <a:endParaRPr lang="en-GB" sz="1800" kern="1200" dirty="0"/>
        </a:p>
      </dsp:txBody>
      <dsp:txXfrm>
        <a:off x="734371" y="3974331"/>
        <a:ext cx="4998771" cy="635819"/>
      </dsp:txXfrm>
    </dsp:sp>
    <dsp:sp modelId="{786A0E70-0E16-45BE-B398-44B2F79DE39F}">
      <dsp:nvSpPr>
        <dsp:cNvPr id="0" name=""/>
        <dsp:cNvSpPr/>
      </dsp:nvSpPr>
      <dsp:spPr>
        <a:xfrm>
          <a:off x="0" y="4769105"/>
          <a:ext cx="5733143" cy="6358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E5FB5C-0367-4CC1-8692-552F071BFE96}">
      <dsp:nvSpPr>
        <dsp:cNvPr id="0" name=""/>
        <dsp:cNvSpPr/>
      </dsp:nvSpPr>
      <dsp:spPr>
        <a:xfrm>
          <a:off x="192335" y="4912165"/>
          <a:ext cx="349700" cy="349700"/>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34E895-28E9-40BA-AED5-E7CA908A38F5}">
      <dsp:nvSpPr>
        <dsp:cNvPr id="0" name=""/>
        <dsp:cNvSpPr/>
      </dsp:nvSpPr>
      <dsp:spPr>
        <a:xfrm>
          <a:off x="734371" y="4769105"/>
          <a:ext cx="4998771" cy="635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291" tIns="67291" rIns="67291" bIns="67291" numCol="1" spcCol="1270" anchor="ctr" anchorCtr="0">
          <a:noAutofit/>
        </a:bodyPr>
        <a:lstStyle/>
        <a:p>
          <a:pPr marL="0" lvl="0" indent="0" algn="l" defTabSz="800100">
            <a:lnSpc>
              <a:spcPct val="100000"/>
            </a:lnSpc>
            <a:spcBef>
              <a:spcPct val="0"/>
            </a:spcBef>
            <a:spcAft>
              <a:spcPct val="35000"/>
            </a:spcAft>
            <a:buNone/>
          </a:pPr>
          <a:r>
            <a:rPr lang="en-GB" sz="1800" kern="1200" dirty="0">
              <a:latin typeface="Arial"/>
            </a:rPr>
            <a:t>Call to Action</a:t>
          </a:r>
          <a:endParaRPr lang="en-GB" sz="1800" kern="1200" dirty="0"/>
        </a:p>
      </dsp:txBody>
      <dsp:txXfrm>
        <a:off x="734371" y="4769105"/>
        <a:ext cx="4998771" cy="635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77622-57DD-450F-AF0E-226E18609FF8}">
      <dsp:nvSpPr>
        <dsp:cNvPr id="0" name=""/>
        <dsp:cNvSpPr/>
      </dsp:nvSpPr>
      <dsp:spPr>
        <a:xfrm>
          <a:off x="1882531" y="171586"/>
          <a:ext cx="2277921" cy="11389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Arial"/>
            </a:rPr>
            <a:t>My personal circumstances</a:t>
          </a:r>
          <a:endParaRPr lang="en-US" sz="2400" kern="1200" dirty="0"/>
        </a:p>
      </dsp:txBody>
      <dsp:txXfrm>
        <a:off x="1915890" y="204945"/>
        <a:ext cx="2211203" cy="1072242"/>
      </dsp:txXfrm>
    </dsp:sp>
    <dsp:sp modelId="{4412F99A-7EF7-4712-80B9-0425CB9FAA64}">
      <dsp:nvSpPr>
        <dsp:cNvPr id="0" name=""/>
        <dsp:cNvSpPr/>
      </dsp:nvSpPr>
      <dsp:spPr>
        <a:xfrm rot="3600000">
          <a:off x="3368407" y="2170608"/>
          <a:ext cx="1187015" cy="398636"/>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487998" y="2250335"/>
        <a:ext cx="947833" cy="239182"/>
      </dsp:txXfrm>
    </dsp:sp>
    <dsp:sp modelId="{3F73E648-C482-49B8-A560-BBE694A4DC7D}">
      <dsp:nvSpPr>
        <dsp:cNvPr id="0" name=""/>
        <dsp:cNvSpPr/>
      </dsp:nvSpPr>
      <dsp:spPr>
        <a:xfrm>
          <a:off x="3763376" y="3429306"/>
          <a:ext cx="2277921" cy="11389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Arial"/>
            </a:rPr>
            <a:t>Importance of Social Justice</a:t>
          </a:r>
          <a:endParaRPr lang="en-US" sz="2400" kern="1200" dirty="0"/>
        </a:p>
      </dsp:txBody>
      <dsp:txXfrm>
        <a:off x="3796735" y="3462665"/>
        <a:ext cx="2211203" cy="1072242"/>
      </dsp:txXfrm>
    </dsp:sp>
    <dsp:sp modelId="{46740386-4CE8-4A41-A48F-7F73D30FA5A7}">
      <dsp:nvSpPr>
        <dsp:cNvPr id="0" name=""/>
        <dsp:cNvSpPr/>
      </dsp:nvSpPr>
      <dsp:spPr>
        <a:xfrm rot="10800000">
          <a:off x="2427984" y="3799468"/>
          <a:ext cx="1187015" cy="398636"/>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2547575" y="3879195"/>
        <a:ext cx="947833" cy="239182"/>
      </dsp:txXfrm>
    </dsp:sp>
    <dsp:sp modelId="{CAA17B9D-1F29-458E-B544-D9335211D0B0}">
      <dsp:nvSpPr>
        <dsp:cNvPr id="0" name=""/>
        <dsp:cNvSpPr/>
      </dsp:nvSpPr>
      <dsp:spPr>
        <a:xfrm>
          <a:off x="1685" y="3429306"/>
          <a:ext cx="2277921" cy="11389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Arial"/>
            </a:rPr>
            <a:t>Findings from my MSC</a:t>
          </a:r>
          <a:endParaRPr lang="en-US" sz="2400" kern="1200" dirty="0"/>
        </a:p>
      </dsp:txBody>
      <dsp:txXfrm>
        <a:off x="35044" y="3462665"/>
        <a:ext cx="2211203" cy="1072242"/>
      </dsp:txXfrm>
    </dsp:sp>
    <dsp:sp modelId="{994FBBC2-F05A-47B1-9F04-6AD19416FA0D}">
      <dsp:nvSpPr>
        <dsp:cNvPr id="0" name=""/>
        <dsp:cNvSpPr/>
      </dsp:nvSpPr>
      <dsp:spPr>
        <a:xfrm rot="18000000">
          <a:off x="1487561" y="2170608"/>
          <a:ext cx="1187015" cy="398636"/>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607152" y="2250335"/>
        <a:ext cx="947833" cy="2391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1635E-C139-4091-96CC-EF5F09057F63}">
      <dsp:nvSpPr>
        <dsp:cNvPr id="0" name=""/>
        <dsp:cNvSpPr/>
      </dsp:nvSpPr>
      <dsp:spPr>
        <a:xfrm>
          <a:off x="40" y="5333"/>
          <a:ext cx="3886533" cy="72352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Arial"/>
            </a:rPr>
            <a:t> Transformative Feminist Paradigm</a:t>
          </a:r>
          <a:endParaRPr lang="en-US" sz="2100" kern="1200" dirty="0"/>
        </a:p>
      </dsp:txBody>
      <dsp:txXfrm>
        <a:off x="40" y="5333"/>
        <a:ext cx="3886533" cy="723526"/>
      </dsp:txXfrm>
    </dsp:sp>
    <dsp:sp modelId="{A667CFC7-F9C0-4483-9EA7-899D61BA4337}">
      <dsp:nvSpPr>
        <dsp:cNvPr id="0" name=""/>
        <dsp:cNvSpPr/>
      </dsp:nvSpPr>
      <dsp:spPr>
        <a:xfrm>
          <a:off x="40" y="728859"/>
          <a:ext cx="3886533" cy="365325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GB" sz="2100" kern="1200" dirty="0">
              <a:latin typeface="Calibri"/>
              <a:ea typeface="Calibri"/>
              <a:cs typeface="Calibri"/>
            </a:rPr>
            <a:t> intersectional approach </a:t>
          </a:r>
          <a:endParaRPr lang="en-US" sz="2100" kern="1200" dirty="0">
            <a:latin typeface="Calibri"/>
            <a:ea typeface="Calibri"/>
            <a:cs typeface="Calibri"/>
          </a:endParaRPr>
        </a:p>
        <a:p>
          <a:pPr marL="228600" lvl="1" indent="-228600" algn="l" defTabSz="933450" rtl="0">
            <a:lnSpc>
              <a:spcPct val="90000"/>
            </a:lnSpc>
            <a:spcBef>
              <a:spcPct val="0"/>
            </a:spcBef>
            <a:spcAft>
              <a:spcPct val="15000"/>
            </a:spcAft>
            <a:buChar char="•"/>
          </a:pPr>
          <a:r>
            <a:rPr lang="en-GB" sz="2100" kern="1200" dirty="0">
              <a:latin typeface="Calibri"/>
              <a:ea typeface="Calibri"/>
              <a:cs typeface="Calibri"/>
            </a:rPr>
            <a:t> focusing on social justice </a:t>
          </a:r>
          <a:endParaRPr lang="en-US" sz="2100" kern="1200" dirty="0">
            <a:latin typeface="Calibri"/>
            <a:ea typeface="Calibri"/>
            <a:cs typeface="Calibri"/>
          </a:endParaRPr>
        </a:p>
        <a:p>
          <a:pPr marL="228600" lvl="1" indent="-228600" algn="l" defTabSz="933450" rtl="0">
            <a:lnSpc>
              <a:spcPct val="90000"/>
            </a:lnSpc>
            <a:spcBef>
              <a:spcPct val="0"/>
            </a:spcBef>
            <a:spcAft>
              <a:spcPct val="15000"/>
            </a:spcAft>
            <a:buChar char="•"/>
          </a:pPr>
          <a:r>
            <a:rPr lang="en-GB" sz="2100" kern="1200" dirty="0">
              <a:latin typeface="Calibri"/>
              <a:ea typeface="Calibri"/>
              <a:cs typeface="Calibri"/>
            </a:rPr>
            <a:t> addressing power imbalances</a:t>
          </a:r>
          <a:endParaRPr lang="en-US" sz="2100" kern="1200" dirty="0">
            <a:latin typeface="Calibri"/>
            <a:ea typeface="Calibri"/>
            <a:cs typeface="Calibri"/>
          </a:endParaRPr>
        </a:p>
        <a:p>
          <a:pPr marL="228600" lvl="1" indent="-228600" algn="l" defTabSz="933450">
            <a:lnSpc>
              <a:spcPct val="90000"/>
            </a:lnSpc>
            <a:spcBef>
              <a:spcPct val="0"/>
            </a:spcBef>
            <a:spcAft>
              <a:spcPct val="15000"/>
            </a:spcAft>
            <a:buChar char="•"/>
          </a:pPr>
          <a:r>
            <a:rPr lang="en-GB" sz="2100" kern="1200" dirty="0">
              <a:latin typeface="Calibri"/>
              <a:ea typeface="Calibri"/>
              <a:cs typeface="Calibri"/>
            </a:rPr>
            <a:t>promoting social change</a:t>
          </a:r>
          <a:endParaRPr lang="en-US" sz="2100" kern="1200" dirty="0"/>
        </a:p>
        <a:p>
          <a:pPr marL="228600" lvl="1" indent="-228600" algn="l" defTabSz="933450" rtl="0">
            <a:lnSpc>
              <a:spcPct val="90000"/>
            </a:lnSpc>
            <a:spcBef>
              <a:spcPct val="0"/>
            </a:spcBef>
            <a:spcAft>
              <a:spcPct val="15000"/>
            </a:spcAft>
            <a:buChar char="•"/>
          </a:pPr>
          <a:r>
            <a:rPr lang="en-GB" sz="2100" kern="1200" dirty="0">
              <a:latin typeface="Calibri"/>
              <a:ea typeface="Calibri"/>
              <a:cs typeface="Calibri"/>
            </a:rPr>
            <a:t>mixed-methods cyclical design-based methodologies</a:t>
          </a:r>
          <a:endParaRPr lang="en-US" sz="2100" kern="1200" dirty="0"/>
        </a:p>
      </dsp:txBody>
      <dsp:txXfrm>
        <a:off x="40" y="728859"/>
        <a:ext cx="3886533" cy="3653251"/>
      </dsp:txXfrm>
    </dsp:sp>
    <dsp:sp modelId="{539EA349-EE8E-488B-8FF9-E7BC822242B2}">
      <dsp:nvSpPr>
        <dsp:cNvPr id="0" name=""/>
        <dsp:cNvSpPr/>
      </dsp:nvSpPr>
      <dsp:spPr>
        <a:xfrm>
          <a:off x="4430688" y="5333"/>
          <a:ext cx="3886533" cy="72352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Arial"/>
            </a:rPr>
            <a:t> Participatory Action Research</a:t>
          </a:r>
          <a:endParaRPr lang="en-US" sz="2100" kern="1200" dirty="0"/>
        </a:p>
      </dsp:txBody>
      <dsp:txXfrm>
        <a:off x="4430688" y="5333"/>
        <a:ext cx="3886533" cy="723526"/>
      </dsp:txXfrm>
    </dsp:sp>
    <dsp:sp modelId="{A4E6EEB1-2E63-4F54-8732-B3263694E084}">
      <dsp:nvSpPr>
        <dsp:cNvPr id="0" name=""/>
        <dsp:cNvSpPr/>
      </dsp:nvSpPr>
      <dsp:spPr>
        <a:xfrm>
          <a:off x="4430688" y="728859"/>
          <a:ext cx="3886533" cy="365325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GB" sz="2100" kern="1200" dirty="0">
              <a:latin typeface="Calibri"/>
              <a:ea typeface="Calibri"/>
              <a:cs typeface="Calibri"/>
            </a:rPr>
            <a:t>collection, analysis, and interpretation of knowledge from within the participant community </a:t>
          </a:r>
          <a:endParaRPr lang="en-US" sz="2100" kern="1200" dirty="0">
            <a:latin typeface="Arial"/>
            <a:ea typeface="Calibri"/>
            <a:cs typeface="Arial"/>
          </a:endParaRPr>
        </a:p>
        <a:p>
          <a:pPr marL="228600" lvl="1" indent="-228600" algn="l" defTabSz="933450" rtl="0">
            <a:lnSpc>
              <a:spcPct val="90000"/>
            </a:lnSpc>
            <a:spcBef>
              <a:spcPct val="0"/>
            </a:spcBef>
            <a:spcAft>
              <a:spcPct val="15000"/>
            </a:spcAft>
            <a:buChar char="•"/>
          </a:pPr>
          <a:r>
            <a:rPr lang="en-GB" sz="2100" kern="1200" dirty="0">
              <a:latin typeface="Calibri"/>
              <a:ea typeface="Calibri"/>
              <a:cs typeface="Calibri"/>
            </a:rPr>
            <a:t>community members equal partners in research</a:t>
          </a:r>
          <a:endParaRPr lang="en-US" sz="2100" kern="1200" dirty="0"/>
        </a:p>
        <a:p>
          <a:pPr marL="228600" lvl="1" indent="-228600" algn="l" defTabSz="933450" rtl="0">
            <a:lnSpc>
              <a:spcPct val="90000"/>
            </a:lnSpc>
            <a:spcBef>
              <a:spcPct val="0"/>
            </a:spcBef>
            <a:spcAft>
              <a:spcPct val="15000"/>
            </a:spcAft>
            <a:buChar char="•"/>
          </a:pPr>
          <a:r>
            <a:rPr lang="en-GB" sz="2100" kern="1200" dirty="0">
              <a:latin typeface="Calibri"/>
              <a:ea typeface="Calibri"/>
              <a:cs typeface="Calibri"/>
            </a:rPr>
            <a:t>to improve relevance and impact of research</a:t>
          </a:r>
          <a:endParaRPr lang="en-US" sz="2100" kern="1200" dirty="0">
            <a:latin typeface="Arial"/>
            <a:ea typeface="Calibri"/>
            <a:cs typeface="Arial"/>
          </a:endParaRPr>
        </a:p>
        <a:p>
          <a:pPr marL="228600" lvl="1" indent="-228600" algn="l" defTabSz="933450" rtl="0">
            <a:lnSpc>
              <a:spcPct val="90000"/>
            </a:lnSpc>
            <a:spcBef>
              <a:spcPct val="0"/>
            </a:spcBef>
            <a:spcAft>
              <a:spcPct val="15000"/>
            </a:spcAft>
            <a:buChar char="•"/>
          </a:pPr>
          <a:r>
            <a:rPr lang="en-GB" sz="2100" kern="1200" dirty="0">
              <a:latin typeface="Calibri"/>
              <a:ea typeface="Calibri"/>
              <a:cs typeface="Calibri"/>
            </a:rPr>
            <a:t>bringing about social justice and social equality from the grassroots upwards</a:t>
          </a:r>
          <a:endParaRPr lang="en-US" sz="2100" kern="1200" dirty="0">
            <a:latin typeface="Calibri"/>
            <a:ea typeface="Calibri"/>
            <a:cs typeface="Calibri"/>
          </a:endParaRPr>
        </a:p>
      </dsp:txBody>
      <dsp:txXfrm>
        <a:off x="4430688" y="728859"/>
        <a:ext cx="3886533" cy="365325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green whi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alphaModFix/>
          </a:blip>
          <a:stretch>
            <a:fillRect/>
          </a:stretch>
        </p:blipFill>
        <p:spPr>
          <a:xfrm>
            <a:off x="3060500" y="1168999"/>
            <a:ext cx="6065892" cy="4661159"/>
          </a:xfrm>
          <a:prstGeom prst="rect">
            <a:avLst/>
          </a:prstGeom>
        </p:spPr>
      </p:pic>
      <p:sp>
        <p:nvSpPr>
          <p:cNvPr id="2" name="Title 1">
            <a:extLst>
              <a:ext uri="{FF2B5EF4-FFF2-40B4-BE49-F238E27FC236}">
                <a16:creationId xmlns:a16="http://schemas.microsoft.com/office/drawing/2014/main" id="{1E61A368-DB83-47C7-AA38-434AB4A82A8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lvl1p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2070"/>
            </a:lvl1pPr>
          </a:lstStyle>
          <a:p>
            <a:fld id="{AB946FCE-CD33-40F3-99C8-62083596779E}" type="datetime4">
              <a:rPr lang="en-GB" smtClean="0"/>
              <a:pPr/>
              <a:t>19 November 2025</a:t>
            </a:fld>
            <a:endParaRPr lang="en-GB" dirty="0"/>
          </a:p>
        </p:txBody>
      </p:sp>
      <p:pic>
        <p:nvPicPr>
          <p:cNvPr id="10" name="Picture 9">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66000" y="392400"/>
            <a:ext cx="3466800" cy="902130"/>
          </a:xfrm>
          <a:prstGeom prst="rect">
            <a:avLst/>
          </a:prstGeom>
        </p:spPr>
      </p:pic>
    </p:spTree>
    <p:extLst>
      <p:ext uri="{BB962C8B-B14F-4D97-AF65-F5344CB8AC3E}">
        <p14:creationId xmlns:p14="http://schemas.microsoft.com/office/powerpoint/2010/main" val="3865746080"/>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coral white">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461" y="1170972"/>
            <a:ext cx="6078914" cy="4666641"/>
          </a:xfrm>
          <a:prstGeom prst="rect">
            <a:avLst/>
          </a:prstGeom>
        </p:spPr>
      </p:pic>
      <p:sp>
        <p:nvSpPr>
          <p:cNvPr id="9" name="Title 1">
            <a:extLst>
              <a:ext uri="{FF2B5EF4-FFF2-40B4-BE49-F238E27FC236}">
                <a16:creationId xmlns:a16="http://schemas.microsoft.com/office/drawing/2014/main" id="{1E61A368-DB83-47C7-AA38-434AB4A82A8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solidFill>
                  <a:schemeClr val="tx1"/>
                </a:solidFill>
              </a:defRPr>
            </a:lvl1pPr>
          </a:lstStyle>
          <a:p>
            <a:r>
              <a:rPr lang="en-US" dirty="0"/>
              <a:t>Click to edit Master title style</a:t>
            </a:r>
            <a:endParaRPr lang="en-GB" dirty="0"/>
          </a:p>
        </p:txBody>
      </p:sp>
      <p:sp>
        <p:nvSpPr>
          <p:cNvPr id="11"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1866">
                <a:solidFill>
                  <a:schemeClr val="tx1"/>
                </a:solidFill>
              </a:defRPr>
            </a:lvl1pPr>
          </a:lstStyle>
          <a:p>
            <a:fld id="{AB946FCE-CD33-40F3-99C8-62083596779E}" type="datetime4">
              <a:rPr lang="en-GB" smtClean="0"/>
              <a:pPr/>
              <a:t>19 November 2025</a:t>
            </a:fld>
            <a:endParaRPr lang="en-GB" dirty="0"/>
          </a:p>
        </p:txBody>
      </p:sp>
      <p:pic>
        <p:nvPicPr>
          <p:cNvPr id="7" name="Picture 6">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66000" y="392400"/>
            <a:ext cx="3466800" cy="902130"/>
          </a:xfrm>
          <a:prstGeom prst="rect">
            <a:avLst/>
          </a:prstGeom>
        </p:spPr>
      </p:pic>
    </p:spTree>
  </p:cSld>
  <p:clrMapOvr>
    <a:overrideClrMapping bg1="lt1" tx1="dk1" bg2="lt2" tx2="dk2" accent1="accent1" accent2="accent2" accent3="accent3" accent4="accent4" accent5="accent5" accent6="accent6" hlink="hlink" folHlink="folHlink"/>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coral whit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460" y="1170972"/>
            <a:ext cx="6089747" cy="4674957"/>
          </a:xfrm>
          <a:prstGeom prst="rect">
            <a:avLst/>
          </a:prstGeom>
        </p:spPr>
      </p:pic>
      <p:sp>
        <p:nvSpPr>
          <p:cNvPr id="9" name="Title 1">
            <a:extLst>
              <a:ext uri="{FF2B5EF4-FFF2-40B4-BE49-F238E27FC236}">
                <a16:creationId xmlns:a16="http://schemas.microsoft.com/office/drawing/2014/main" id="{1E61A368-DB83-47C7-AA38-434AB4A82A8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solidFill>
                  <a:schemeClr val="tx1"/>
                </a:solidFill>
              </a:defRPr>
            </a:lvl1pPr>
          </a:lstStyle>
          <a:p>
            <a:r>
              <a:rPr lang="en-US" dirty="0"/>
              <a:t>Click to edit Master title style</a:t>
            </a:r>
            <a:endParaRPr lang="en-GB" dirty="0"/>
          </a:p>
        </p:txBody>
      </p:sp>
      <p:sp>
        <p:nvSpPr>
          <p:cNvPr id="11"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1866">
                <a:solidFill>
                  <a:schemeClr val="tx1"/>
                </a:solidFill>
              </a:defRPr>
            </a:lvl1pPr>
          </a:lstStyle>
          <a:p>
            <a:fld id="{AB946FCE-CD33-40F3-99C8-62083596779E}" type="datetime4">
              <a:rPr lang="en-GB" smtClean="0"/>
              <a:pPr/>
              <a:t>19 November 2025</a:t>
            </a:fld>
            <a:endParaRPr lang="en-GB" dirty="0"/>
          </a:p>
        </p:txBody>
      </p:sp>
      <p:pic>
        <p:nvPicPr>
          <p:cNvPr id="7" name="Picture 6">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66000" y="392400"/>
            <a:ext cx="3466800" cy="902130"/>
          </a:xfrm>
          <a:prstGeom prst="rect">
            <a:avLst/>
          </a:prstGeom>
        </p:spPr>
      </p:pic>
    </p:spTree>
  </p:cSld>
  <p:clrMapOvr>
    <a:overrideClrMapping bg1="lt1" tx1="dk1" bg2="lt2" tx2="dk2" accent1="accent1" accent2="accent2" accent3="accent3" accent4="accent4" accent5="accent5" accent6="accent6" hlink="hlink" folHlink="folHlink"/>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green black">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3058895" y="1177025"/>
            <a:ext cx="6032500" cy="4635500"/>
          </a:xfrm>
          <a:prstGeom prst="rect">
            <a:avLst/>
          </a:prstGeom>
        </p:spPr>
      </p:pic>
      <p:sp>
        <p:nvSpPr>
          <p:cNvPr id="9" name="Title 1">
            <a:extLst>
              <a:ext uri="{FF2B5EF4-FFF2-40B4-BE49-F238E27FC236}">
                <a16:creationId xmlns:a16="http://schemas.microsoft.com/office/drawing/2014/main" id="{1E61A368-DB83-47C7-AA38-434AB4A82A8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solidFill>
                  <a:schemeClr val="tx1"/>
                </a:solidFill>
              </a:defRPr>
            </a:lvl1pPr>
          </a:lstStyle>
          <a:p>
            <a:r>
              <a:rPr lang="en-US" dirty="0"/>
              <a:t>Click to edit Master title style</a:t>
            </a:r>
            <a:endParaRPr lang="en-GB" dirty="0"/>
          </a:p>
        </p:txBody>
      </p:sp>
      <p:sp>
        <p:nvSpPr>
          <p:cNvPr id="11"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1866">
                <a:solidFill>
                  <a:schemeClr val="tx1"/>
                </a:solidFill>
              </a:defRPr>
            </a:lvl1pPr>
          </a:lstStyle>
          <a:p>
            <a:fld id="{AB946FCE-CD33-40F3-99C8-62083596779E}" type="datetime4">
              <a:rPr lang="en-GB" smtClean="0"/>
              <a:pPr/>
              <a:t>19 November 2025</a:t>
            </a:fld>
            <a:endParaRPr lang="en-GB" dirty="0"/>
          </a:p>
        </p:txBody>
      </p:sp>
      <p:pic>
        <p:nvPicPr>
          <p:cNvPr id="12" name="Picture 11">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6000" y="392400"/>
            <a:ext cx="3466799" cy="902130"/>
          </a:xfrm>
          <a:prstGeom prst="rect">
            <a:avLst/>
          </a:prstGeom>
        </p:spPr>
      </p:pic>
    </p:spTree>
    <p:extLst>
      <p:ext uri="{BB962C8B-B14F-4D97-AF65-F5344CB8AC3E}">
        <p14:creationId xmlns:p14="http://schemas.microsoft.com/office/powerpoint/2010/main" val="3436166468"/>
      </p:ext>
    </p:extLst>
  </p:cSld>
  <p:clrMapOvr>
    <a:overrideClrMapping bg1="dk1" tx1="lt1" bg2="dk2" tx2="lt2" accent1="accent1" accent2="accent2" accent3="accent3" accent4="accent4" accent5="accent5" accent6="accent6" hlink="hlink" folHlink="folHlink"/>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coral black">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461" y="1170972"/>
            <a:ext cx="6078914" cy="4666641"/>
          </a:xfrm>
          <a:prstGeom prst="rect">
            <a:avLst/>
          </a:prstGeom>
        </p:spPr>
      </p:pic>
      <p:sp>
        <p:nvSpPr>
          <p:cNvPr id="9" name="Title 1">
            <a:extLst>
              <a:ext uri="{FF2B5EF4-FFF2-40B4-BE49-F238E27FC236}">
                <a16:creationId xmlns:a16="http://schemas.microsoft.com/office/drawing/2014/main" id="{1E61A368-DB83-47C7-AA38-434AB4A82A8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solidFill>
                  <a:schemeClr val="tx1"/>
                </a:solidFill>
              </a:defRPr>
            </a:lvl1pPr>
          </a:lstStyle>
          <a:p>
            <a:r>
              <a:rPr lang="en-US" dirty="0"/>
              <a:t>Click to edit Master title style</a:t>
            </a:r>
            <a:endParaRPr lang="en-GB" dirty="0"/>
          </a:p>
        </p:txBody>
      </p:sp>
      <p:sp>
        <p:nvSpPr>
          <p:cNvPr id="11"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1866">
                <a:solidFill>
                  <a:schemeClr val="tx1"/>
                </a:solidFill>
              </a:defRPr>
            </a:lvl1pPr>
          </a:lstStyle>
          <a:p>
            <a:fld id="{AB946FCE-CD33-40F3-99C8-62083596779E}" type="datetime4">
              <a:rPr lang="en-GB" smtClean="0"/>
              <a:pPr/>
              <a:t>19 November 2025</a:t>
            </a:fld>
            <a:endParaRPr lang="en-GB" dirty="0"/>
          </a:p>
        </p:txBody>
      </p:sp>
      <p:pic>
        <p:nvPicPr>
          <p:cNvPr id="12" name="Picture 11">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6000" y="392400"/>
            <a:ext cx="3466799" cy="902130"/>
          </a:xfrm>
          <a:prstGeom prst="rect">
            <a:avLst/>
          </a:prstGeom>
        </p:spPr>
      </p:pic>
    </p:spTree>
  </p:cSld>
  <p:clrMapOvr>
    <a:overrideClrMapping bg1="dk1" tx1="lt1" bg2="dk2" tx2="lt2" accent1="accent1" accent2="accent2" accent3="accent3" accent4="accent4" accent5="accent5" accent6="accent6" hlink="hlink" folHlink="folHlink"/>
  </p:clrMapOvr>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coral black">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3364" y="1165136"/>
            <a:ext cx="6105467" cy="4687025"/>
          </a:xfrm>
          <a:prstGeom prst="rect">
            <a:avLst/>
          </a:prstGeom>
        </p:spPr>
      </p:pic>
      <p:sp>
        <p:nvSpPr>
          <p:cNvPr id="9" name="Title 1">
            <a:extLst>
              <a:ext uri="{FF2B5EF4-FFF2-40B4-BE49-F238E27FC236}">
                <a16:creationId xmlns:a16="http://schemas.microsoft.com/office/drawing/2014/main" id="{1E61A368-DB83-47C7-AA38-434AB4A82A8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solidFill>
                  <a:schemeClr val="tx1"/>
                </a:solidFill>
              </a:defRPr>
            </a:lvl1pPr>
          </a:lstStyle>
          <a:p>
            <a:r>
              <a:rPr lang="en-US" dirty="0"/>
              <a:t>Click to edit Master title style</a:t>
            </a:r>
            <a:endParaRPr lang="en-GB" dirty="0"/>
          </a:p>
        </p:txBody>
      </p:sp>
      <p:sp>
        <p:nvSpPr>
          <p:cNvPr id="11"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1866">
                <a:solidFill>
                  <a:schemeClr val="tx1"/>
                </a:solidFill>
              </a:defRPr>
            </a:lvl1pPr>
          </a:lstStyle>
          <a:p>
            <a:fld id="{AB946FCE-CD33-40F3-99C8-62083596779E}" type="datetime4">
              <a:rPr lang="en-GB" smtClean="0"/>
              <a:pPr/>
              <a:t>19 November 2025</a:t>
            </a:fld>
            <a:endParaRPr lang="en-GB" dirty="0"/>
          </a:p>
        </p:txBody>
      </p:sp>
      <p:pic>
        <p:nvPicPr>
          <p:cNvPr id="12" name="Picture 11">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6000" y="392400"/>
            <a:ext cx="3466799" cy="902130"/>
          </a:xfrm>
          <a:prstGeom prst="rect">
            <a:avLst/>
          </a:prstGeom>
        </p:spPr>
      </p:pic>
    </p:spTree>
  </p:cSld>
  <p:clrMapOvr>
    <a:overrideClrMapping bg1="dk1" tx1="lt1" bg2="dk2" tx2="lt2" accent1="accent1" accent2="accent2" accent3="accent3" accent4="accent4" accent5="accent5" accent6="accent6" hlink="hlink" folHlink="folHlink"/>
  </p:clrMapOvr>
  <p:hf sldNum="0"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 column - teal chevr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alphaModFix amt="20000"/>
          </a:blip>
          <a:stretch>
            <a:fillRect/>
          </a:stretch>
        </p:blipFill>
        <p:spPr>
          <a:xfrm>
            <a:off x="3060500" y="1168999"/>
            <a:ext cx="6065892" cy="4661159"/>
          </a:xfrm>
          <a:prstGeom prst="rect">
            <a:avLst/>
          </a:prstGeom>
        </p:spPr>
      </p:pic>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cxnSp>
        <p:nvCxnSpPr>
          <p:cNvPr id="13" name="Straight Connector 12">
            <a:extLst>
              <a:ext uri="{FF2B5EF4-FFF2-40B4-BE49-F238E27FC236}">
                <a16:creationId xmlns:a16="http://schemas.microsoft.com/office/drawing/2014/main" id="{2F497D97-B2B5-4B96-894C-954DC149DFD0}"/>
              </a:ext>
            </a:extLst>
          </p:cNvPr>
          <p:cNvCxnSpPr/>
          <p:nvPr userDrawn="1"/>
        </p:nvCxnSpPr>
        <p:spPr>
          <a:xfrm>
            <a:off x="522000" y="522000"/>
            <a:ext cx="497175" cy="0"/>
          </a:xfrm>
          <a:prstGeom prst="line">
            <a:avLst/>
          </a:prstGeom>
          <a:ln w="1270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1"/>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8"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5999"/>
            <a:ext cx="10652114" cy="4365244"/>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1"/>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tx2"/>
              </a:buClr>
              <a:buFont typeface="Wingdings" panose="05000000000000000000" pitchFamily="2" charset="2"/>
              <a:buChar char="§"/>
              <a:defRPr>
                <a:solidFill>
                  <a:schemeClr val="tx2"/>
                </a:solidFill>
              </a:defRPr>
            </a:lvl3pPr>
            <a:lvl4pPr>
              <a:lnSpc>
                <a:spcPts val="1900"/>
              </a:lnSpc>
              <a:defRPr>
                <a:solidFill>
                  <a:schemeClr val="tx2"/>
                </a:solidFill>
              </a:defRPr>
            </a:lvl4pPr>
            <a:lvl5pPr marL="144000" indent="0">
              <a:lnSpc>
                <a:spcPct val="100000"/>
              </a:lnSpc>
              <a:buClr>
                <a:schemeClr val="accent1"/>
              </a:buClr>
              <a:buFont typeface="Arial" panose="020B0604020202020204" pitchFamily="34" charset="0"/>
              <a:buNone/>
              <a:defRPr lang="en-US" sz="24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0"/>
            <a:endParaRPr lang="en-US" dirty="0"/>
          </a:p>
        </p:txBody>
      </p:sp>
    </p:spTree>
    <p:extLst>
      <p:ext uri="{BB962C8B-B14F-4D97-AF65-F5344CB8AC3E}">
        <p14:creationId xmlns:p14="http://schemas.microsoft.com/office/powerpoint/2010/main" val="2371119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 column - coral chevron">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048461" y="1170972"/>
            <a:ext cx="6078914" cy="4666641"/>
          </a:xfrm>
          <a:prstGeom prst="rect">
            <a:avLst/>
          </a:prstGeom>
        </p:spPr>
      </p:pic>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cxnSp>
        <p:nvCxnSpPr>
          <p:cNvPr id="13" name="Straight Connector 12">
            <a:extLst>
              <a:ext uri="{FF2B5EF4-FFF2-40B4-BE49-F238E27FC236}">
                <a16:creationId xmlns:a16="http://schemas.microsoft.com/office/drawing/2014/main" id="{2F497D97-B2B5-4B96-894C-954DC149DFD0}"/>
              </a:ext>
            </a:extLst>
          </p:cNvPr>
          <p:cNvCxnSpPr/>
          <p:nvPr userDrawn="1"/>
        </p:nvCxnSpPr>
        <p:spPr>
          <a:xfrm>
            <a:off x="522000" y="522000"/>
            <a:ext cx="497175"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2"/>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8"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5999"/>
            <a:ext cx="10652114" cy="4365244"/>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2"/>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tx2"/>
              </a:buClr>
              <a:buFont typeface="Wingdings" panose="05000000000000000000" pitchFamily="2" charset="2"/>
              <a:buChar char="§"/>
              <a:defRPr>
                <a:solidFill>
                  <a:schemeClr val="tx2"/>
                </a:solidFill>
              </a:defRPr>
            </a:lvl3pPr>
            <a:lvl4pPr>
              <a:lnSpc>
                <a:spcPts val="1900"/>
              </a:lnSpc>
              <a:defRPr>
                <a:solidFill>
                  <a:schemeClr val="tx2"/>
                </a:solidFill>
              </a:defRPr>
            </a:lvl4pPr>
            <a:lvl5pPr marL="144000" indent="0">
              <a:lnSpc>
                <a:spcPct val="100000"/>
              </a:lnSpc>
              <a:buClr>
                <a:schemeClr val="accent1"/>
              </a:buClr>
              <a:buFont typeface="Arial" panose="020B0604020202020204" pitchFamily="34" charset="0"/>
              <a:buNone/>
              <a:defRPr lang="en-US" sz="24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0"/>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 column - blue chevron">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013364" y="1165136"/>
            <a:ext cx="6105467" cy="4687025"/>
          </a:xfrm>
          <a:prstGeom prst="rect">
            <a:avLst/>
          </a:prstGeom>
        </p:spPr>
      </p:pic>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4800" y="-116091"/>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cxnSp>
        <p:nvCxnSpPr>
          <p:cNvPr id="13" name="Straight Connector 12">
            <a:extLst>
              <a:ext uri="{FF2B5EF4-FFF2-40B4-BE49-F238E27FC236}">
                <a16:creationId xmlns:a16="http://schemas.microsoft.com/office/drawing/2014/main" id="{2F497D97-B2B5-4B96-894C-954DC149DFD0}"/>
              </a:ext>
            </a:extLst>
          </p:cNvPr>
          <p:cNvCxnSpPr/>
          <p:nvPr userDrawn="1"/>
        </p:nvCxnSpPr>
        <p:spPr>
          <a:xfrm>
            <a:off x="522000" y="522000"/>
            <a:ext cx="497175" cy="0"/>
          </a:xfrm>
          <a:prstGeom prst="line">
            <a:avLst/>
          </a:prstGeom>
          <a:ln w="127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3"/>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5" name="Content Placeholder 2">
            <a:extLst>
              <a:ext uri="{FF2B5EF4-FFF2-40B4-BE49-F238E27FC236}">
                <a16:creationId xmlns:a16="http://schemas.microsoft.com/office/drawing/2014/main" id="{6F85DCEE-F5DF-40E7-8009-7017483BB2D3}"/>
              </a:ext>
            </a:extLst>
          </p:cNvPr>
          <p:cNvSpPr>
            <a:spLocks noGrp="1"/>
          </p:cNvSpPr>
          <p:nvPr>
            <p:ph sz="half" idx="1"/>
          </p:nvPr>
        </p:nvSpPr>
        <p:spPr>
          <a:xfrm>
            <a:off x="522000" y="1566000"/>
            <a:ext cx="10652400" cy="4346069"/>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3"/>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tx2"/>
              </a:buClr>
              <a:buFont typeface="Wingdings" panose="05000000000000000000" pitchFamily="2" charset="2"/>
              <a:buChar char="§"/>
              <a:defRPr lang="en-US" dirty="0">
                <a:solidFill>
                  <a:schemeClr val="tx2"/>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3"/>
              </a:buClr>
              <a:buSzPct val="90000"/>
              <a:buFont typeface="Wingdings" panose="05000000000000000000" pitchFamily="2" charset="2"/>
              <a:buChar char="n"/>
              <a:tabLst/>
              <a:defRPr/>
            </a:lvl5pPr>
            <a:lvl6pPr>
              <a:buClr>
                <a:schemeClr val="accent3"/>
              </a:buClr>
              <a:defRPr/>
            </a:lvl6pPr>
          </a:lstStyle>
          <a:p>
            <a:pPr lvl="0"/>
            <a:r>
              <a:rPr lang="en-US" dirty="0"/>
              <a:t>Edit Master text styles</a:t>
            </a:r>
          </a:p>
          <a:p>
            <a:pPr lvl="1"/>
            <a:r>
              <a:rPr lang="en-US" dirty="0"/>
              <a:t>Second level</a:t>
            </a:r>
          </a:p>
          <a:p>
            <a:pPr lvl="2"/>
            <a:r>
              <a:rPr lang="en-US" dirty="0"/>
              <a:t>Third level</a:t>
            </a:r>
          </a:p>
          <a:p>
            <a:pPr lvl="2"/>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 column - grey chevr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059650" y="1180526"/>
            <a:ext cx="6035040" cy="4632960"/>
          </a:xfrm>
          <a:prstGeom prst="rect">
            <a:avLst/>
          </a:prstGeom>
        </p:spPr>
      </p:pic>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cxnSp>
        <p:nvCxnSpPr>
          <p:cNvPr id="13" name="Straight Connector 12">
            <a:extLst>
              <a:ext uri="{FF2B5EF4-FFF2-40B4-BE49-F238E27FC236}">
                <a16:creationId xmlns:a16="http://schemas.microsoft.com/office/drawing/2014/main" id="{2F497D97-B2B5-4B96-894C-954DC149DFD0}"/>
              </a:ext>
            </a:extLst>
          </p:cNvPr>
          <p:cNvCxnSpPr/>
          <p:nvPr userDrawn="1"/>
        </p:nvCxnSpPr>
        <p:spPr>
          <a:xfrm>
            <a:off x="522000" y="522000"/>
            <a:ext cx="497175" cy="0"/>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tx2"/>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6" name="Content Placeholder 2">
            <a:extLst>
              <a:ext uri="{FF2B5EF4-FFF2-40B4-BE49-F238E27FC236}">
                <a16:creationId xmlns:a16="http://schemas.microsoft.com/office/drawing/2014/main" id="{6F85DCEE-F5DF-40E7-8009-7017483BB2D3}"/>
              </a:ext>
            </a:extLst>
          </p:cNvPr>
          <p:cNvSpPr>
            <a:spLocks noGrp="1"/>
          </p:cNvSpPr>
          <p:nvPr>
            <p:ph sz="half" idx="1" hasCustomPrompt="1"/>
          </p:nvPr>
        </p:nvSpPr>
        <p:spPr>
          <a:xfrm>
            <a:off x="522000" y="1566000"/>
            <a:ext cx="10652400" cy="4373481"/>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tx2"/>
              </a:buClr>
              <a:buSzPct val="90000"/>
              <a:buFont typeface="Wingdings" panose="05000000000000000000" pitchFamily="2" charset="2"/>
              <a:buChar char="n"/>
              <a:defRPr lang="en-US" dirty="0">
                <a:solidFill>
                  <a:schemeClr val="tx2"/>
                </a:solidFill>
                <a:latin typeface="+mn-lt"/>
              </a:defRPr>
            </a:lvl2pPr>
            <a:lvl3pPr marL="576000" indent="-216000">
              <a:lnSpc>
                <a:spcPct val="100000"/>
              </a:lnSpc>
              <a:buClr>
                <a:schemeClr val="tx2"/>
              </a:buClr>
              <a:buFont typeface="Wingdings" panose="05000000000000000000" pitchFamily="2" charset="2"/>
              <a:buChar char="§"/>
              <a:defRPr lang="en-US" dirty="0">
                <a:solidFill>
                  <a:schemeClr val="tx2"/>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3"/>
              </a:buClr>
              <a:buSzPct val="90000"/>
              <a:buFont typeface="Wingdings" panose="05000000000000000000" pitchFamily="2" charset="2"/>
              <a:buChar char="n"/>
              <a:tabLst/>
              <a:defRPr/>
            </a:lvl5pPr>
            <a:lvl6pPr>
              <a:buClr>
                <a:schemeClr val="accent3"/>
              </a:buClr>
              <a:defRPr/>
            </a:lvl6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86990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 column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336792"/>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cxnSp>
        <p:nvCxnSpPr>
          <p:cNvPr id="13" name="Straight Connector 12">
            <a:extLst>
              <a:ext uri="{FF2B5EF4-FFF2-40B4-BE49-F238E27FC236}">
                <a16:creationId xmlns:a16="http://schemas.microsoft.com/office/drawing/2014/main" id="{2F497D97-B2B5-4B96-894C-954DC149DFD0}"/>
              </a:ext>
            </a:extLst>
          </p:cNvPr>
          <p:cNvCxnSpPr/>
          <p:nvPr userDrawn="1"/>
        </p:nvCxnSpPr>
        <p:spPr>
          <a:xfrm>
            <a:off x="522000" y="522000"/>
            <a:ext cx="497175" cy="0"/>
          </a:xfrm>
          <a:prstGeom prst="line">
            <a:avLst/>
          </a:prstGeom>
          <a:ln w="1270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1"/>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5"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5999"/>
            <a:ext cx="10652114" cy="4365244"/>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1"/>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tx2"/>
              </a:buClr>
              <a:buFont typeface="Wingdings" panose="05000000000000000000" pitchFamily="2" charset="2"/>
              <a:buChar char="§"/>
              <a:defRPr>
                <a:solidFill>
                  <a:schemeClr val="tx2"/>
                </a:solidFill>
              </a:defRPr>
            </a:lvl3pPr>
            <a:lvl4pPr>
              <a:lnSpc>
                <a:spcPts val="1900"/>
              </a:lnSpc>
              <a:defRPr>
                <a:solidFill>
                  <a:schemeClr val="tx2"/>
                </a:solidFill>
              </a:defRPr>
            </a:lvl4pPr>
            <a:lvl5pPr marL="144000" indent="0">
              <a:lnSpc>
                <a:spcPct val="100000"/>
              </a:lnSpc>
              <a:buClr>
                <a:schemeClr val="accent1"/>
              </a:buClr>
              <a:buFont typeface="Arial" panose="020B0604020202020204" pitchFamily="34" charset="0"/>
              <a:buNone/>
              <a:defRPr lang="en-US" sz="24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0"/>
            <a:endParaRPr lang="en-US" dirty="0"/>
          </a:p>
        </p:txBody>
      </p:sp>
    </p:spTree>
    <p:extLst>
      <p:ext uri="{BB962C8B-B14F-4D97-AF65-F5344CB8AC3E}">
        <p14:creationId xmlns:p14="http://schemas.microsoft.com/office/powerpoint/2010/main" val="111827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 column cor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cxnSp>
        <p:nvCxnSpPr>
          <p:cNvPr id="13" name="Straight Connector 12">
            <a:extLst>
              <a:ext uri="{FF2B5EF4-FFF2-40B4-BE49-F238E27FC236}">
                <a16:creationId xmlns:a16="http://schemas.microsoft.com/office/drawing/2014/main" id="{2F497D97-B2B5-4B96-894C-954DC149DFD0}"/>
              </a:ext>
            </a:extLst>
          </p:cNvPr>
          <p:cNvCxnSpPr/>
          <p:nvPr userDrawn="1"/>
        </p:nvCxnSpPr>
        <p:spPr>
          <a:xfrm>
            <a:off x="522000" y="522000"/>
            <a:ext cx="497175"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2"/>
                </a:solidFill>
              </a:defRPr>
            </a:lvl1pPr>
          </a:lstStyle>
          <a:p>
            <a:pPr lvl="0">
              <a:lnSpc>
                <a:spcPts val="3250"/>
              </a:lnSpc>
            </a:pPr>
            <a:r>
              <a:rPr lang="en-US"/>
              <a:t>Click to edit Master title style</a:t>
            </a:r>
            <a:endParaRPr lang="en-GB" dirty="0"/>
          </a:p>
        </p:txBody>
      </p:sp>
      <p:pic>
        <p:nvPicPr>
          <p:cNvPr id="14" name="Picture 13">
            <a:extLst>
              <a:ext uri="{FF2B5EF4-FFF2-40B4-BE49-F238E27FC236}">
                <a16:creationId xmlns:a16="http://schemas.microsoft.com/office/drawing/2014/main" id="{FE49440F-96B3-4E68-A1BC-306E429322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0"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5999"/>
            <a:ext cx="10652114" cy="4365244"/>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2"/>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tx2"/>
              </a:buClr>
              <a:buFont typeface="Wingdings" panose="05000000000000000000" pitchFamily="2" charset="2"/>
              <a:buChar char="§"/>
              <a:defRPr>
                <a:solidFill>
                  <a:schemeClr val="tx2"/>
                </a:solidFill>
              </a:defRPr>
            </a:lvl3pPr>
            <a:lvl4pPr>
              <a:lnSpc>
                <a:spcPts val="1900"/>
              </a:lnSpc>
              <a:defRPr>
                <a:solidFill>
                  <a:schemeClr val="tx2"/>
                </a:solidFill>
              </a:defRPr>
            </a:lvl4pPr>
            <a:lvl5pPr marL="144000" indent="0">
              <a:lnSpc>
                <a:spcPct val="100000"/>
              </a:lnSpc>
              <a:buClr>
                <a:schemeClr val="accent1"/>
              </a:buClr>
              <a:buFont typeface="Arial" panose="020B0604020202020204" pitchFamily="34" charset="0"/>
              <a:buNone/>
              <a:defRPr lang="en-US" sz="24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0"/>
            <a:endParaRPr lang="en-US" dirty="0"/>
          </a:p>
        </p:txBody>
      </p:sp>
    </p:spTree>
    <p:extLst>
      <p:ext uri="{BB962C8B-B14F-4D97-AF65-F5344CB8AC3E}">
        <p14:creationId xmlns:p14="http://schemas.microsoft.com/office/powerpoint/2010/main" val="2081236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 column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cxnSp>
        <p:nvCxnSpPr>
          <p:cNvPr id="13" name="Straight Connector 12">
            <a:extLst>
              <a:ext uri="{FF2B5EF4-FFF2-40B4-BE49-F238E27FC236}">
                <a16:creationId xmlns:a16="http://schemas.microsoft.com/office/drawing/2014/main" id="{2F497D97-B2B5-4B96-894C-954DC149DFD0}"/>
              </a:ext>
            </a:extLst>
          </p:cNvPr>
          <p:cNvCxnSpPr/>
          <p:nvPr userDrawn="1"/>
        </p:nvCxnSpPr>
        <p:spPr>
          <a:xfrm>
            <a:off x="522000" y="522000"/>
            <a:ext cx="497175" cy="0"/>
          </a:xfrm>
          <a:prstGeom prst="line">
            <a:avLst/>
          </a:prstGeom>
          <a:ln w="127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3"/>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0" name="Content Placeholder 2">
            <a:extLst>
              <a:ext uri="{FF2B5EF4-FFF2-40B4-BE49-F238E27FC236}">
                <a16:creationId xmlns:a16="http://schemas.microsoft.com/office/drawing/2014/main" id="{6F85DCEE-F5DF-40E7-8009-7017483BB2D3}"/>
              </a:ext>
            </a:extLst>
          </p:cNvPr>
          <p:cNvSpPr>
            <a:spLocks noGrp="1"/>
          </p:cNvSpPr>
          <p:nvPr>
            <p:ph sz="half" idx="1" hasCustomPrompt="1"/>
          </p:nvPr>
        </p:nvSpPr>
        <p:spPr>
          <a:xfrm>
            <a:off x="522000" y="1566000"/>
            <a:ext cx="10652400" cy="4346069"/>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3"/>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tx2"/>
              </a:buClr>
              <a:buFont typeface="Wingdings" panose="05000000000000000000" pitchFamily="2" charset="2"/>
              <a:buChar char="§"/>
              <a:defRPr lang="en-US" dirty="0">
                <a:solidFill>
                  <a:schemeClr val="tx2"/>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3"/>
              </a:buClr>
              <a:buSzPct val="90000"/>
              <a:buFont typeface="Wingdings" panose="05000000000000000000" pitchFamily="2" charset="2"/>
              <a:buChar char="n"/>
              <a:tabLst/>
              <a:defRPr/>
            </a:lvl5pPr>
            <a:lvl6pPr>
              <a:buClr>
                <a:schemeClr val="accent3"/>
              </a:buClr>
              <a:defRPr/>
            </a:lvl6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52762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 column blac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cxnSp>
        <p:nvCxnSpPr>
          <p:cNvPr id="13" name="Straight Connector 12">
            <a:extLst>
              <a:ext uri="{FF2B5EF4-FFF2-40B4-BE49-F238E27FC236}">
                <a16:creationId xmlns:a16="http://schemas.microsoft.com/office/drawing/2014/main" id="{2F497D97-B2B5-4B96-894C-954DC149DFD0}"/>
              </a:ext>
            </a:extLst>
          </p:cNvPr>
          <p:cNvCxnSpPr/>
          <p:nvPr userDrawn="1"/>
        </p:nvCxnSpPr>
        <p:spPr>
          <a:xfrm>
            <a:off x="522000" y="522000"/>
            <a:ext cx="497175" cy="0"/>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tx2"/>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0" name="Content Placeholder 2">
            <a:extLst>
              <a:ext uri="{FF2B5EF4-FFF2-40B4-BE49-F238E27FC236}">
                <a16:creationId xmlns:a16="http://schemas.microsoft.com/office/drawing/2014/main" id="{6F85DCEE-F5DF-40E7-8009-7017483BB2D3}"/>
              </a:ext>
            </a:extLst>
          </p:cNvPr>
          <p:cNvSpPr>
            <a:spLocks noGrp="1"/>
          </p:cNvSpPr>
          <p:nvPr>
            <p:ph sz="half" idx="1" hasCustomPrompt="1"/>
          </p:nvPr>
        </p:nvSpPr>
        <p:spPr>
          <a:xfrm>
            <a:off x="522000" y="1566000"/>
            <a:ext cx="10652400" cy="4373481"/>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tx2"/>
              </a:buClr>
              <a:buSzPct val="90000"/>
              <a:buFont typeface="Wingdings" panose="05000000000000000000" pitchFamily="2" charset="2"/>
              <a:buChar char="n"/>
              <a:defRPr lang="en-US" dirty="0">
                <a:solidFill>
                  <a:schemeClr val="tx2"/>
                </a:solidFill>
                <a:latin typeface="+mn-lt"/>
              </a:defRPr>
            </a:lvl2pPr>
            <a:lvl3pPr marL="576000" indent="-216000">
              <a:lnSpc>
                <a:spcPct val="100000"/>
              </a:lnSpc>
              <a:buClr>
                <a:schemeClr val="tx2"/>
              </a:buClr>
              <a:buFont typeface="Wingdings" panose="05000000000000000000" pitchFamily="2" charset="2"/>
              <a:buChar char="§"/>
              <a:defRPr lang="en-US" dirty="0">
                <a:solidFill>
                  <a:schemeClr val="tx2"/>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3"/>
              </a:buClr>
              <a:buSzPct val="90000"/>
              <a:buFont typeface="Wingdings" panose="05000000000000000000" pitchFamily="2" charset="2"/>
              <a:buChar char="n"/>
              <a:tabLst/>
              <a:defRPr/>
            </a:lvl5pPr>
            <a:lvl6pPr>
              <a:buClr>
                <a:schemeClr val="accent3"/>
              </a:buClr>
              <a:defRPr/>
            </a:lvl6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68733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 column - green backgroun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083DFD6-03BF-4A1B-9EE1-68F952476A90}"/>
              </a:ext>
            </a:extLst>
          </p:cNvPr>
          <p:cNvSpPr/>
          <p:nvPr userDrawn="1"/>
        </p:nvSpPr>
        <p:spPr>
          <a:xfrm>
            <a:off x="-1" y="-1"/>
            <a:ext cx="12192001" cy="63616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2" y="6343934"/>
            <a:ext cx="12192000" cy="524099"/>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dirty="0"/>
          </a:p>
        </p:txBody>
      </p:sp>
      <p:cxnSp>
        <p:nvCxnSpPr>
          <p:cNvPr id="13" name="Straight Connector 12">
            <a:extLst>
              <a:ext uri="{FF2B5EF4-FFF2-40B4-BE49-F238E27FC236}">
                <a16:creationId xmlns:a16="http://schemas.microsoft.com/office/drawing/2014/main" id="{2F497D97-B2B5-4B96-894C-954DC149DFD0}"/>
              </a:ext>
            </a:extLst>
          </p:cNvPr>
          <p:cNvCxnSpPr/>
          <p:nvPr userDrawn="1"/>
        </p:nvCxnSpPr>
        <p:spPr>
          <a:xfrm>
            <a:off x="522000" y="522000"/>
            <a:ext cx="497175" cy="0"/>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bg1"/>
                </a:solidFill>
              </a:defRPr>
            </a:lvl1pPr>
          </a:lstStyle>
          <a:p>
            <a:pPr lvl="0">
              <a:lnSpc>
                <a:spcPts val="3250"/>
              </a:lnSpc>
            </a:pPr>
            <a:r>
              <a:rPr lang="en-US" dirty="0"/>
              <a:t>Click to edit Master title style</a:t>
            </a:r>
            <a:endParaRPr lang="en-GB" dirty="0"/>
          </a:p>
        </p:txBody>
      </p:sp>
      <p:sp>
        <p:nvSpPr>
          <p:cNvPr id="3" name="Content Placeholder 2">
            <a:extLst>
              <a:ext uri="{FF2B5EF4-FFF2-40B4-BE49-F238E27FC236}">
                <a16:creationId xmlns:a16="http://schemas.microsoft.com/office/drawing/2014/main" id="{6F85DCEE-F5DF-40E7-8009-7017483BB2D3}"/>
              </a:ext>
            </a:extLst>
          </p:cNvPr>
          <p:cNvSpPr>
            <a:spLocks noGrp="1"/>
          </p:cNvSpPr>
          <p:nvPr>
            <p:ph sz="half" idx="1"/>
          </p:nvPr>
        </p:nvSpPr>
        <p:spPr>
          <a:xfrm>
            <a:off x="522000" y="1566000"/>
            <a:ext cx="10652400" cy="4289041"/>
          </a:xfrm>
        </p:spPr>
        <p:txBody>
          <a:bodyPr vert="horz" lIns="0" tIns="331200" rIns="0" bIns="0" rtlCol="0">
            <a:normAutofit/>
          </a:bodyPr>
          <a:lstStyle>
            <a:lvl1pPr>
              <a:lnSpc>
                <a:spcPct val="100000"/>
              </a:lnSpc>
              <a:defRPr lang="en-US" dirty="0">
                <a:solidFill>
                  <a:schemeClr val="bg1"/>
                </a:solidFill>
                <a:latin typeface="+mn-lt"/>
              </a:defRPr>
            </a:lvl1pPr>
            <a:lvl2pPr marL="432000" indent="-288000">
              <a:lnSpc>
                <a:spcPct val="100000"/>
              </a:lnSpc>
              <a:buClr>
                <a:schemeClr val="bg1"/>
              </a:buClr>
              <a:buSzPct val="90000"/>
              <a:buFont typeface="Wingdings" panose="05000000000000000000" pitchFamily="2" charset="2"/>
              <a:buChar char="n"/>
              <a:defRPr lang="en-US" dirty="0">
                <a:solidFill>
                  <a:schemeClr val="bg1"/>
                </a:solidFill>
              </a:defRPr>
            </a:lvl2pPr>
            <a:lvl3pPr marL="576000" indent="-216000">
              <a:lnSpc>
                <a:spcPct val="100000"/>
              </a:lnSpc>
              <a:buClr>
                <a:schemeClr val="bg1"/>
              </a:buClr>
              <a:buFont typeface="Wingdings" panose="05000000000000000000" pitchFamily="2" charset="2"/>
              <a:buChar char="§"/>
              <a:defRPr lang="en-US" dirty="0">
                <a:solidFill>
                  <a:schemeClr val="bg1"/>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3"/>
              </a:buClr>
              <a:buSzPct val="90000"/>
              <a:buFont typeface="Wingdings" panose="05000000000000000000" pitchFamily="2" charset="2"/>
              <a:buChar char="n"/>
              <a:tabLst/>
              <a:defRPr/>
            </a:lvl5pPr>
            <a:lvl6pPr>
              <a:buClr>
                <a:schemeClr val="accent3"/>
              </a:buClr>
              <a:defRPr/>
            </a:lvl6pPr>
          </a:lstStyle>
          <a:p>
            <a:pPr lvl="0"/>
            <a:r>
              <a:rPr lang="en-US" dirty="0"/>
              <a:t>Edit Master text styles</a:t>
            </a:r>
          </a:p>
          <a:p>
            <a:pPr lvl="1"/>
            <a:r>
              <a:rPr lang="en-US" dirty="0"/>
              <a:t>Second level</a:t>
            </a:r>
          </a:p>
          <a:p>
            <a:pPr lvl="2"/>
            <a:r>
              <a:rPr lang="en-US" dirty="0"/>
              <a:t>Third level</a:t>
            </a:r>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Tree>
    <p:extLst>
      <p:ext uri="{BB962C8B-B14F-4D97-AF65-F5344CB8AC3E}">
        <p14:creationId xmlns:p14="http://schemas.microsoft.com/office/powerpoint/2010/main" val="2554837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 column - blue backgroun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083DFD6-03BF-4A1B-9EE1-68F952476A90}"/>
              </a:ext>
            </a:extLst>
          </p:cNvPr>
          <p:cNvSpPr/>
          <p:nvPr userDrawn="1"/>
        </p:nvSpPr>
        <p:spPr>
          <a:xfrm>
            <a:off x="-1" y="-1"/>
            <a:ext cx="12192001" cy="6361681"/>
          </a:xfrm>
          <a:prstGeom prst="rect">
            <a:avLst/>
          </a:prstGeom>
          <a:solidFill>
            <a:srgbClr val="488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3618"/>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2" y="6343934"/>
            <a:ext cx="12192000" cy="524099"/>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dirty="0"/>
          </a:p>
        </p:txBody>
      </p:sp>
      <p:cxnSp>
        <p:nvCxnSpPr>
          <p:cNvPr id="13" name="Straight Connector 12">
            <a:extLst>
              <a:ext uri="{FF2B5EF4-FFF2-40B4-BE49-F238E27FC236}">
                <a16:creationId xmlns:a16="http://schemas.microsoft.com/office/drawing/2014/main" id="{2F497D97-B2B5-4B96-894C-954DC149DFD0}"/>
              </a:ext>
            </a:extLst>
          </p:cNvPr>
          <p:cNvCxnSpPr/>
          <p:nvPr userDrawn="1"/>
        </p:nvCxnSpPr>
        <p:spPr>
          <a:xfrm>
            <a:off x="522000" y="522000"/>
            <a:ext cx="497175" cy="0"/>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bg1"/>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7" name="Content Placeholder 2">
            <a:extLst>
              <a:ext uri="{FF2B5EF4-FFF2-40B4-BE49-F238E27FC236}">
                <a16:creationId xmlns:a16="http://schemas.microsoft.com/office/drawing/2014/main" id="{6F85DCEE-F5DF-40E7-8009-7017483BB2D3}"/>
              </a:ext>
            </a:extLst>
          </p:cNvPr>
          <p:cNvSpPr>
            <a:spLocks noGrp="1"/>
          </p:cNvSpPr>
          <p:nvPr>
            <p:ph sz="half" idx="1"/>
          </p:nvPr>
        </p:nvSpPr>
        <p:spPr>
          <a:xfrm>
            <a:off x="522000" y="1566000"/>
            <a:ext cx="10652400" cy="4289041"/>
          </a:xfrm>
        </p:spPr>
        <p:txBody>
          <a:bodyPr vert="horz" lIns="0" tIns="331200" rIns="0" bIns="0" rtlCol="0">
            <a:normAutofit/>
          </a:bodyPr>
          <a:lstStyle>
            <a:lvl1pPr>
              <a:lnSpc>
                <a:spcPct val="100000"/>
              </a:lnSpc>
              <a:defRPr lang="en-US" dirty="0">
                <a:solidFill>
                  <a:schemeClr val="bg1"/>
                </a:solidFill>
                <a:latin typeface="+mn-lt"/>
              </a:defRPr>
            </a:lvl1pPr>
            <a:lvl2pPr marL="432000" indent="-288000">
              <a:lnSpc>
                <a:spcPct val="100000"/>
              </a:lnSpc>
              <a:buClr>
                <a:schemeClr val="bg1"/>
              </a:buClr>
              <a:buSzPct val="90000"/>
              <a:buFont typeface="Wingdings" panose="05000000000000000000" pitchFamily="2" charset="2"/>
              <a:buChar char="n"/>
              <a:defRPr lang="en-US" dirty="0">
                <a:solidFill>
                  <a:schemeClr val="bg1"/>
                </a:solidFill>
              </a:defRPr>
            </a:lvl2pPr>
            <a:lvl3pPr marL="576000" indent="-216000">
              <a:lnSpc>
                <a:spcPct val="100000"/>
              </a:lnSpc>
              <a:buClr>
                <a:schemeClr val="bg1"/>
              </a:buClr>
              <a:buFont typeface="Wingdings" panose="05000000000000000000" pitchFamily="2" charset="2"/>
              <a:buChar char="§"/>
              <a:defRPr lang="en-US" dirty="0">
                <a:solidFill>
                  <a:schemeClr val="bg1"/>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3"/>
              </a:buClr>
              <a:buSzPct val="90000"/>
              <a:buFont typeface="Wingdings" panose="05000000000000000000" pitchFamily="2" charset="2"/>
              <a:buChar char="n"/>
              <a:tabLst/>
              <a:defRPr/>
            </a:lvl5pPr>
            <a:lvl6pPr>
              <a:buClr>
                <a:schemeClr val="accent3"/>
              </a:buClr>
              <a:defRPr/>
            </a:lvl6pPr>
          </a:lstStyle>
          <a:p>
            <a:pPr lvl="0"/>
            <a:r>
              <a:rPr lang="en-US" dirty="0"/>
              <a:t>Edit Master text styles</a:t>
            </a:r>
          </a:p>
          <a:p>
            <a:pPr lvl="1"/>
            <a:r>
              <a:rPr lang="en-US" dirty="0"/>
              <a:t>Second level</a:t>
            </a:r>
          </a:p>
          <a:p>
            <a:pPr lvl="2"/>
            <a:r>
              <a:rPr lang="en-US" dirty="0"/>
              <a:t>Third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 column - coral backgroun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083DFD6-03BF-4A1B-9EE1-68F952476A90}"/>
              </a:ext>
            </a:extLst>
          </p:cNvPr>
          <p:cNvSpPr/>
          <p:nvPr userDrawn="1"/>
        </p:nvSpPr>
        <p:spPr>
          <a:xfrm>
            <a:off x="-1" y="-1"/>
            <a:ext cx="12192001" cy="6361681"/>
          </a:xfrm>
          <a:prstGeom prst="rect">
            <a:avLst/>
          </a:prstGeom>
          <a:solidFill>
            <a:srgbClr val="DE6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3618"/>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2" y="6343934"/>
            <a:ext cx="12192000" cy="524099"/>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dirty="0"/>
          </a:p>
        </p:txBody>
      </p:sp>
      <p:cxnSp>
        <p:nvCxnSpPr>
          <p:cNvPr id="13" name="Straight Connector 12">
            <a:extLst>
              <a:ext uri="{FF2B5EF4-FFF2-40B4-BE49-F238E27FC236}">
                <a16:creationId xmlns:a16="http://schemas.microsoft.com/office/drawing/2014/main" id="{2F497D97-B2B5-4B96-894C-954DC149DFD0}"/>
              </a:ext>
            </a:extLst>
          </p:cNvPr>
          <p:cNvCxnSpPr/>
          <p:nvPr userDrawn="1"/>
        </p:nvCxnSpPr>
        <p:spPr>
          <a:xfrm>
            <a:off x="522000" y="522000"/>
            <a:ext cx="497175" cy="0"/>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bg1"/>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6" name="Content Placeholder 2">
            <a:extLst>
              <a:ext uri="{FF2B5EF4-FFF2-40B4-BE49-F238E27FC236}">
                <a16:creationId xmlns:a16="http://schemas.microsoft.com/office/drawing/2014/main" id="{6F85DCEE-F5DF-40E7-8009-7017483BB2D3}"/>
              </a:ext>
            </a:extLst>
          </p:cNvPr>
          <p:cNvSpPr>
            <a:spLocks noGrp="1"/>
          </p:cNvSpPr>
          <p:nvPr>
            <p:ph sz="half" idx="1"/>
          </p:nvPr>
        </p:nvSpPr>
        <p:spPr>
          <a:xfrm>
            <a:off x="522000" y="1566000"/>
            <a:ext cx="10652400" cy="4289041"/>
          </a:xfrm>
        </p:spPr>
        <p:txBody>
          <a:bodyPr vert="horz" lIns="0" tIns="331200" rIns="0" bIns="0" rtlCol="0">
            <a:normAutofit/>
          </a:bodyPr>
          <a:lstStyle>
            <a:lvl1pPr>
              <a:lnSpc>
                <a:spcPct val="100000"/>
              </a:lnSpc>
              <a:defRPr lang="en-US" dirty="0">
                <a:solidFill>
                  <a:schemeClr val="bg1"/>
                </a:solidFill>
                <a:latin typeface="+mn-lt"/>
              </a:defRPr>
            </a:lvl1pPr>
            <a:lvl2pPr marL="432000" indent="-288000">
              <a:lnSpc>
                <a:spcPct val="100000"/>
              </a:lnSpc>
              <a:buClr>
                <a:schemeClr val="bg1"/>
              </a:buClr>
              <a:buSzPct val="90000"/>
              <a:buFont typeface="Wingdings" panose="05000000000000000000" pitchFamily="2" charset="2"/>
              <a:buChar char="n"/>
              <a:defRPr lang="en-US" dirty="0">
                <a:solidFill>
                  <a:schemeClr val="bg1"/>
                </a:solidFill>
              </a:defRPr>
            </a:lvl2pPr>
            <a:lvl3pPr marL="576000" indent="-216000">
              <a:lnSpc>
                <a:spcPct val="100000"/>
              </a:lnSpc>
              <a:buClr>
                <a:schemeClr val="bg1"/>
              </a:buClr>
              <a:buFont typeface="Wingdings" panose="05000000000000000000" pitchFamily="2" charset="2"/>
              <a:buChar char="§"/>
              <a:defRPr lang="en-US" dirty="0">
                <a:solidFill>
                  <a:schemeClr val="bg1"/>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3"/>
              </a:buClr>
              <a:buSzPct val="90000"/>
              <a:buFont typeface="Wingdings" panose="05000000000000000000" pitchFamily="2" charset="2"/>
              <a:buChar char="n"/>
              <a:tabLst/>
              <a:defRPr/>
            </a:lvl5pPr>
            <a:lvl6pPr>
              <a:buClr>
                <a:schemeClr val="accent3"/>
              </a:buClr>
              <a:defRPr/>
            </a:lvl6pPr>
          </a:lstStyle>
          <a:p>
            <a:pPr lvl="0"/>
            <a:r>
              <a:rPr lang="en-US" dirty="0"/>
              <a:t>Edit Master text styles</a:t>
            </a:r>
          </a:p>
          <a:p>
            <a:pPr lvl="1"/>
            <a:r>
              <a:rPr lang="en-US" dirty="0"/>
              <a:t>Second level</a:t>
            </a:r>
          </a:p>
          <a:p>
            <a:pPr lvl="2"/>
            <a:r>
              <a:rPr lang="en-US" dirty="0"/>
              <a:t>Third level</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Images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83DFD6-03BF-4A1B-9EE1-68F952476A90}"/>
              </a:ext>
            </a:extLst>
          </p:cNvPr>
          <p:cNvSpPr/>
          <p:nvPr userDrawn="1"/>
        </p:nvSpPr>
        <p:spPr>
          <a:xfrm>
            <a:off x="-1" y="0"/>
            <a:ext cx="6113159" cy="3174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6094800" y="-1"/>
            <a:ext cx="3142800" cy="3177526"/>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240261" y="0"/>
            <a:ext cx="2952000" cy="3177526"/>
          </a:xfrm>
        </p:spPr>
        <p:txBody>
          <a:bodyPr>
            <a:normAutofit/>
          </a:bodyPr>
          <a:lstStyle/>
          <a:p>
            <a:r>
              <a:rPr lang="en-US"/>
              <a:t>Click icon to add picture</a:t>
            </a:r>
            <a:endParaRPr lang="en-GB"/>
          </a:p>
        </p:txBody>
      </p:sp>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bg1"/>
                </a:solidFill>
              </a:defRPr>
            </a:lvl1pPr>
          </a:lstStyle>
          <a:p>
            <a:r>
              <a:rPr lang="en-US"/>
              <a:t>Click to edit Master title style</a:t>
            </a:r>
            <a:endParaRPr lang="en-GB" dirty="0"/>
          </a:p>
        </p:txBody>
      </p:sp>
      <p:cxnSp>
        <p:nvCxnSpPr>
          <p:cNvPr id="11" name="Straight Connector 10">
            <a:extLst>
              <a:ext uri="{FF2B5EF4-FFF2-40B4-BE49-F238E27FC236}">
                <a16:creationId xmlns:a16="http://schemas.microsoft.com/office/drawing/2014/main" id="{A2F78929-D3E1-4235-9ECD-B50A1296D40A}"/>
              </a:ext>
            </a:extLst>
          </p:cNvPr>
          <p:cNvCxnSpPr/>
          <p:nvPr userDrawn="1"/>
        </p:nvCxnSpPr>
        <p:spPr>
          <a:xfrm>
            <a:off x="522000" y="522000"/>
            <a:ext cx="497175" cy="0"/>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F810EB91-327E-4BC3-93A7-D326DD9D2310}"/>
              </a:ext>
            </a:extLst>
          </p:cNvPr>
          <p:cNvSpPr>
            <a:spLocks noGrp="1"/>
          </p:cNvSpPr>
          <p:nvPr>
            <p:ph type="body" sz="quarter" idx="14" hasCustomPrompt="1"/>
          </p:nvPr>
        </p:nvSpPr>
        <p:spPr>
          <a:xfrm>
            <a:off x="522287" y="1566000"/>
            <a:ext cx="4050000" cy="1602000"/>
          </a:xfrm>
        </p:spPr>
        <p:txBody>
          <a:bodyPr vert="horz" lIns="0" tIns="331200" rIns="0" bIns="0" rtlCol="0">
            <a:normAutofit/>
          </a:bodyPr>
          <a:lstStyle>
            <a:lvl1pPr>
              <a:lnSpc>
                <a:spcPct val="100000"/>
              </a:lnSpc>
              <a:defRPr lang="en-US" dirty="0" smtClean="0">
                <a:solidFill>
                  <a:schemeClr val="bg2"/>
                </a:solidFill>
              </a:defRPr>
            </a:lvl1pPr>
            <a:lvl2pPr marL="216000" indent="-216000">
              <a:lnSpc>
                <a:spcPct val="100000"/>
              </a:lnSpc>
              <a:buClr>
                <a:schemeClr val="bg1"/>
              </a:buClr>
              <a:buSzPct val="90000"/>
              <a:buFont typeface="Wingdings" panose="05000000000000000000" pitchFamily="2" charset="2"/>
              <a:buChar char="n"/>
              <a:defRPr lang="en-US" dirty="0" smtClean="0">
                <a:solidFill>
                  <a:schemeClr val="bg2"/>
                </a:solidFill>
              </a:defRPr>
            </a:lvl2pPr>
            <a:lvl3pPr marL="432000">
              <a:lnSpc>
                <a:spcPct val="100000"/>
              </a:lnSpc>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stStyle>
          <a:p>
            <a:pPr lvl="0"/>
            <a:r>
              <a:rPr lang="en-US" dirty="0"/>
              <a:t>Edit Master text styles</a:t>
            </a:r>
          </a:p>
          <a:p>
            <a:pPr lvl="1"/>
            <a:r>
              <a:rPr lang="en-US" dirty="0"/>
              <a:t>Second level</a:t>
            </a:r>
          </a:p>
          <a:p>
            <a:pPr lvl="2"/>
            <a:r>
              <a:rPr lang="en-US" dirty="0"/>
              <a:t>Third level</a:t>
            </a:r>
          </a:p>
        </p:txBody>
      </p:sp>
      <p:sp>
        <p:nvSpPr>
          <p:cNvPr id="13" name="Picture Placeholder 7">
            <a:extLst>
              <a:ext uri="{FF2B5EF4-FFF2-40B4-BE49-F238E27FC236}">
                <a16:creationId xmlns:a16="http://schemas.microsoft.com/office/drawing/2014/main" id="{93426C20-7C99-47FF-9AFC-385679A5CCE2}"/>
              </a:ext>
            </a:extLst>
          </p:cNvPr>
          <p:cNvSpPr>
            <a:spLocks noGrp="1"/>
          </p:cNvSpPr>
          <p:nvPr>
            <p:ph type="pic" sz="quarter" idx="17"/>
          </p:nvPr>
        </p:nvSpPr>
        <p:spPr>
          <a:xfrm>
            <a:off x="6092140" y="3174276"/>
            <a:ext cx="6115820" cy="3193200"/>
          </a:xfrm>
        </p:spPr>
        <p:txBody>
          <a:bodyPr>
            <a:normAutofit/>
          </a:bodyPr>
          <a:lstStyle/>
          <a:p>
            <a:r>
              <a:rPr lang="en-US"/>
              <a:t>Click icon to add picture</a:t>
            </a:r>
            <a:endParaRPr lang="en-GB"/>
          </a:p>
        </p:txBody>
      </p:sp>
      <p:sp>
        <p:nvSpPr>
          <p:cNvPr id="14" name="Picture Placeholder 7">
            <a:extLst>
              <a:ext uri="{FF2B5EF4-FFF2-40B4-BE49-F238E27FC236}">
                <a16:creationId xmlns:a16="http://schemas.microsoft.com/office/drawing/2014/main" id="{D266945C-653E-4CFD-BD96-5158B695BBF4}"/>
              </a:ext>
            </a:extLst>
          </p:cNvPr>
          <p:cNvSpPr>
            <a:spLocks noGrp="1"/>
          </p:cNvSpPr>
          <p:nvPr>
            <p:ph type="pic" sz="quarter" idx="18"/>
          </p:nvPr>
        </p:nvSpPr>
        <p:spPr>
          <a:xfrm>
            <a:off x="-18617" y="3174276"/>
            <a:ext cx="6110756" cy="3193200"/>
          </a:xfrm>
        </p:spPr>
        <p:txBody>
          <a:bodyPr>
            <a:normAutofit/>
          </a:bodyPr>
          <a:lstStyle/>
          <a:p>
            <a:r>
              <a:rPr lang="en-US" dirty="0"/>
              <a:t>Click icon to add picture</a:t>
            </a:r>
            <a:endParaRPr lang="en-GB" dirty="0"/>
          </a:p>
        </p:txBody>
      </p:sp>
      <p:pic>
        <p:nvPicPr>
          <p:cNvPr id="20" name="Picture 19">
            <a:extLst>
              <a:ext uri="{FF2B5EF4-FFF2-40B4-BE49-F238E27FC236}">
                <a16:creationId xmlns:a16="http://schemas.microsoft.com/office/drawing/2014/main" id="{429FE4FA-2EF9-4241-971E-B7E1BD3C92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Tree>
    <p:extLst>
      <p:ext uri="{BB962C8B-B14F-4D97-AF65-F5344CB8AC3E}">
        <p14:creationId xmlns:p14="http://schemas.microsoft.com/office/powerpoint/2010/main" val="4116686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Images cor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83DFD6-03BF-4A1B-9EE1-68F952476A90}"/>
              </a:ext>
            </a:extLst>
          </p:cNvPr>
          <p:cNvSpPr/>
          <p:nvPr userDrawn="1"/>
        </p:nvSpPr>
        <p:spPr>
          <a:xfrm>
            <a:off x="-1" y="0"/>
            <a:ext cx="6113159" cy="3174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6094800" y="-1"/>
            <a:ext cx="3142800" cy="3177526"/>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240261" y="0"/>
            <a:ext cx="2952000" cy="3177526"/>
          </a:xfrm>
        </p:spPr>
        <p:txBody>
          <a:bodyPr>
            <a:normAutofit/>
          </a:bodyPr>
          <a:lstStyle/>
          <a:p>
            <a:r>
              <a:rPr lang="en-US"/>
              <a:t>Click icon to add picture</a:t>
            </a:r>
            <a:endParaRPr lang="en-GB"/>
          </a:p>
        </p:txBody>
      </p:sp>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bg1"/>
                </a:solidFill>
              </a:defRPr>
            </a:lvl1pPr>
          </a:lstStyle>
          <a:p>
            <a:r>
              <a:rPr lang="en-US"/>
              <a:t>Click to edit Master title style</a:t>
            </a:r>
            <a:endParaRPr lang="en-GB" dirty="0"/>
          </a:p>
        </p:txBody>
      </p:sp>
      <p:cxnSp>
        <p:nvCxnSpPr>
          <p:cNvPr id="11" name="Straight Connector 10">
            <a:extLst>
              <a:ext uri="{FF2B5EF4-FFF2-40B4-BE49-F238E27FC236}">
                <a16:creationId xmlns:a16="http://schemas.microsoft.com/office/drawing/2014/main" id="{A2F78929-D3E1-4235-9ECD-B50A1296D40A}"/>
              </a:ext>
            </a:extLst>
          </p:cNvPr>
          <p:cNvCxnSpPr/>
          <p:nvPr userDrawn="1"/>
        </p:nvCxnSpPr>
        <p:spPr>
          <a:xfrm>
            <a:off x="522000" y="522000"/>
            <a:ext cx="497175" cy="0"/>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F810EB91-327E-4BC3-93A7-D326DD9D2310}"/>
              </a:ext>
            </a:extLst>
          </p:cNvPr>
          <p:cNvSpPr>
            <a:spLocks noGrp="1"/>
          </p:cNvSpPr>
          <p:nvPr>
            <p:ph type="body" sz="quarter" idx="14" hasCustomPrompt="1"/>
          </p:nvPr>
        </p:nvSpPr>
        <p:spPr>
          <a:xfrm>
            <a:off x="522287" y="1566000"/>
            <a:ext cx="4050000" cy="1602000"/>
          </a:xfrm>
        </p:spPr>
        <p:txBody>
          <a:bodyPr vert="horz" lIns="0" tIns="331200" rIns="0" bIns="0" rtlCol="0">
            <a:normAutofit/>
          </a:bodyPr>
          <a:lstStyle>
            <a:lvl1pPr>
              <a:lnSpc>
                <a:spcPct val="100000"/>
              </a:lnSpc>
              <a:defRPr lang="en-US" dirty="0" smtClean="0">
                <a:solidFill>
                  <a:schemeClr val="bg2"/>
                </a:solidFill>
              </a:defRPr>
            </a:lvl1pPr>
            <a:lvl2pPr marL="216000" indent="-216000">
              <a:lnSpc>
                <a:spcPct val="100000"/>
              </a:lnSpc>
              <a:buClr>
                <a:schemeClr val="bg1"/>
              </a:buClr>
              <a:buSzPct val="90000"/>
              <a:buFont typeface="Wingdings" panose="05000000000000000000" pitchFamily="2" charset="2"/>
              <a:buChar char="n"/>
              <a:defRPr lang="en-US" dirty="0" smtClean="0">
                <a:solidFill>
                  <a:schemeClr val="bg2"/>
                </a:solidFill>
              </a:defRPr>
            </a:lvl2pPr>
            <a:lvl3pPr marL="432000">
              <a:lnSpc>
                <a:spcPct val="100000"/>
              </a:lnSpc>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stStyle>
          <a:p>
            <a:pPr lvl="0"/>
            <a:r>
              <a:rPr lang="en-US" dirty="0"/>
              <a:t>Edit Master text styles</a:t>
            </a:r>
          </a:p>
          <a:p>
            <a:pPr lvl="1"/>
            <a:r>
              <a:rPr lang="en-US" dirty="0"/>
              <a:t>Second level</a:t>
            </a:r>
          </a:p>
          <a:p>
            <a:pPr lvl="2"/>
            <a:r>
              <a:rPr lang="en-US" dirty="0"/>
              <a:t>Third level</a:t>
            </a:r>
          </a:p>
        </p:txBody>
      </p:sp>
      <p:sp>
        <p:nvSpPr>
          <p:cNvPr id="13" name="Picture Placeholder 7">
            <a:extLst>
              <a:ext uri="{FF2B5EF4-FFF2-40B4-BE49-F238E27FC236}">
                <a16:creationId xmlns:a16="http://schemas.microsoft.com/office/drawing/2014/main" id="{93426C20-7C99-47FF-9AFC-385679A5CCE2}"/>
              </a:ext>
            </a:extLst>
          </p:cNvPr>
          <p:cNvSpPr>
            <a:spLocks noGrp="1"/>
          </p:cNvSpPr>
          <p:nvPr>
            <p:ph type="pic" sz="quarter" idx="17"/>
          </p:nvPr>
        </p:nvSpPr>
        <p:spPr>
          <a:xfrm>
            <a:off x="6092140" y="3174276"/>
            <a:ext cx="6115820" cy="3193200"/>
          </a:xfrm>
        </p:spPr>
        <p:txBody>
          <a:bodyPr>
            <a:normAutofit/>
          </a:bodyPr>
          <a:lstStyle/>
          <a:p>
            <a:r>
              <a:rPr lang="en-US"/>
              <a:t>Click icon to add picture</a:t>
            </a:r>
            <a:endParaRPr lang="en-GB"/>
          </a:p>
        </p:txBody>
      </p:sp>
      <p:sp>
        <p:nvSpPr>
          <p:cNvPr id="14" name="Picture Placeholder 7">
            <a:extLst>
              <a:ext uri="{FF2B5EF4-FFF2-40B4-BE49-F238E27FC236}">
                <a16:creationId xmlns:a16="http://schemas.microsoft.com/office/drawing/2014/main" id="{D266945C-653E-4CFD-BD96-5158B695BBF4}"/>
              </a:ext>
            </a:extLst>
          </p:cNvPr>
          <p:cNvSpPr>
            <a:spLocks noGrp="1"/>
          </p:cNvSpPr>
          <p:nvPr>
            <p:ph type="pic" sz="quarter" idx="18"/>
          </p:nvPr>
        </p:nvSpPr>
        <p:spPr>
          <a:xfrm>
            <a:off x="-18617" y="3174276"/>
            <a:ext cx="6110756" cy="3193200"/>
          </a:xfrm>
        </p:spPr>
        <p:txBody>
          <a:bodyPr>
            <a:normAutofit/>
          </a:bodyPr>
          <a:lstStyle/>
          <a:p>
            <a:r>
              <a:rPr lang="en-US" dirty="0"/>
              <a:t>Click icon to add picture</a:t>
            </a:r>
            <a:endParaRPr lang="en-GB" dirty="0"/>
          </a:p>
        </p:txBody>
      </p:sp>
      <p:pic>
        <p:nvPicPr>
          <p:cNvPr id="20" name="Picture 19">
            <a:extLst>
              <a:ext uri="{FF2B5EF4-FFF2-40B4-BE49-F238E27FC236}">
                <a16:creationId xmlns:a16="http://schemas.microsoft.com/office/drawing/2014/main" id="{429FE4FA-2EF9-4241-971E-B7E1BD3C92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Tree>
    <p:extLst>
      <p:ext uri="{BB962C8B-B14F-4D97-AF65-F5344CB8AC3E}">
        <p14:creationId xmlns:p14="http://schemas.microsoft.com/office/powerpoint/2010/main" val="18051994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Images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83DFD6-03BF-4A1B-9EE1-68F952476A90}"/>
              </a:ext>
            </a:extLst>
          </p:cNvPr>
          <p:cNvSpPr/>
          <p:nvPr userDrawn="1"/>
        </p:nvSpPr>
        <p:spPr>
          <a:xfrm>
            <a:off x="-1" y="0"/>
            <a:ext cx="6113159" cy="31742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6094800" y="-1"/>
            <a:ext cx="3142800" cy="3177526"/>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240261" y="0"/>
            <a:ext cx="2952000" cy="3177526"/>
          </a:xfrm>
        </p:spPr>
        <p:txBody>
          <a:bodyPr>
            <a:normAutofit/>
          </a:bodyPr>
          <a:lstStyle/>
          <a:p>
            <a:r>
              <a:rPr lang="en-US"/>
              <a:t>Click icon to add picture</a:t>
            </a:r>
            <a:endParaRPr lang="en-GB"/>
          </a:p>
        </p:txBody>
      </p:sp>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bg1"/>
                </a:solidFill>
              </a:defRPr>
            </a:lvl1pPr>
          </a:lstStyle>
          <a:p>
            <a:r>
              <a:rPr lang="en-US"/>
              <a:t>Click to edit Master title style</a:t>
            </a:r>
            <a:endParaRPr lang="en-GB" dirty="0"/>
          </a:p>
        </p:txBody>
      </p:sp>
      <p:cxnSp>
        <p:nvCxnSpPr>
          <p:cNvPr id="11" name="Straight Connector 10">
            <a:extLst>
              <a:ext uri="{FF2B5EF4-FFF2-40B4-BE49-F238E27FC236}">
                <a16:creationId xmlns:a16="http://schemas.microsoft.com/office/drawing/2014/main" id="{A2F78929-D3E1-4235-9ECD-B50A1296D40A}"/>
              </a:ext>
            </a:extLst>
          </p:cNvPr>
          <p:cNvCxnSpPr/>
          <p:nvPr userDrawn="1"/>
        </p:nvCxnSpPr>
        <p:spPr>
          <a:xfrm>
            <a:off x="522000" y="522000"/>
            <a:ext cx="497175" cy="0"/>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F810EB91-327E-4BC3-93A7-D326DD9D2310}"/>
              </a:ext>
            </a:extLst>
          </p:cNvPr>
          <p:cNvSpPr>
            <a:spLocks noGrp="1"/>
          </p:cNvSpPr>
          <p:nvPr>
            <p:ph type="body" sz="quarter" idx="14" hasCustomPrompt="1"/>
          </p:nvPr>
        </p:nvSpPr>
        <p:spPr>
          <a:xfrm>
            <a:off x="522287" y="1566000"/>
            <a:ext cx="4050000" cy="1602000"/>
          </a:xfrm>
        </p:spPr>
        <p:txBody>
          <a:bodyPr vert="horz" lIns="0" tIns="331200" rIns="0" bIns="0" rtlCol="0">
            <a:normAutofit/>
          </a:bodyPr>
          <a:lstStyle>
            <a:lvl1pPr>
              <a:lnSpc>
                <a:spcPct val="100000"/>
              </a:lnSpc>
              <a:defRPr lang="en-US" dirty="0" smtClean="0">
                <a:solidFill>
                  <a:schemeClr val="bg2"/>
                </a:solidFill>
              </a:defRPr>
            </a:lvl1pPr>
            <a:lvl2pPr marL="216000" indent="-216000">
              <a:lnSpc>
                <a:spcPct val="100000"/>
              </a:lnSpc>
              <a:buClr>
                <a:schemeClr val="bg1"/>
              </a:buClr>
              <a:buSzPct val="90000"/>
              <a:buFont typeface="Wingdings" panose="05000000000000000000" pitchFamily="2" charset="2"/>
              <a:buChar char="n"/>
              <a:defRPr lang="en-US" dirty="0" smtClean="0">
                <a:solidFill>
                  <a:schemeClr val="bg2"/>
                </a:solidFill>
              </a:defRPr>
            </a:lvl2pPr>
            <a:lvl3pPr marL="432000">
              <a:lnSpc>
                <a:spcPct val="100000"/>
              </a:lnSpc>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stStyle>
          <a:p>
            <a:pPr lvl="0"/>
            <a:r>
              <a:rPr lang="en-US" dirty="0"/>
              <a:t>Edit Master text styles</a:t>
            </a:r>
          </a:p>
          <a:p>
            <a:pPr lvl="1"/>
            <a:r>
              <a:rPr lang="en-US" dirty="0"/>
              <a:t>Second level</a:t>
            </a:r>
          </a:p>
          <a:p>
            <a:pPr lvl="2"/>
            <a:r>
              <a:rPr lang="en-US" dirty="0"/>
              <a:t>Third level</a:t>
            </a:r>
          </a:p>
        </p:txBody>
      </p:sp>
      <p:sp>
        <p:nvSpPr>
          <p:cNvPr id="13" name="Picture Placeholder 7">
            <a:extLst>
              <a:ext uri="{FF2B5EF4-FFF2-40B4-BE49-F238E27FC236}">
                <a16:creationId xmlns:a16="http://schemas.microsoft.com/office/drawing/2014/main" id="{93426C20-7C99-47FF-9AFC-385679A5CCE2}"/>
              </a:ext>
            </a:extLst>
          </p:cNvPr>
          <p:cNvSpPr>
            <a:spLocks noGrp="1"/>
          </p:cNvSpPr>
          <p:nvPr>
            <p:ph type="pic" sz="quarter" idx="17"/>
          </p:nvPr>
        </p:nvSpPr>
        <p:spPr>
          <a:xfrm>
            <a:off x="6092140" y="3174276"/>
            <a:ext cx="6115820" cy="3193200"/>
          </a:xfrm>
        </p:spPr>
        <p:txBody>
          <a:bodyPr>
            <a:normAutofit/>
          </a:bodyPr>
          <a:lstStyle/>
          <a:p>
            <a:r>
              <a:rPr lang="en-US"/>
              <a:t>Click icon to add picture</a:t>
            </a:r>
            <a:endParaRPr lang="en-GB"/>
          </a:p>
        </p:txBody>
      </p:sp>
      <p:sp>
        <p:nvSpPr>
          <p:cNvPr id="14" name="Picture Placeholder 7">
            <a:extLst>
              <a:ext uri="{FF2B5EF4-FFF2-40B4-BE49-F238E27FC236}">
                <a16:creationId xmlns:a16="http://schemas.microsoft.com/office/drawing/2014/main" id="{D266945C-653E-4CFD-BD96-5158B695BBF4}"/>
              </a:ext>
            </a:extLst>
          </p:cNvPr>
          <p:cNvSpPr>
            <a:spLocks noGrp="1"/>
          </p:cNvSpPr>
          <p:nvPr>
            <p:ph type="pic" sz="quarter" idx="18"/>
          </p:nvPr>
        </p:nvSpPr>
        <p:spPr>
          <a:xfrm>
            <a:off x="-18617" y="3174276"/>
            <a:ext cx="6110756" cy="3193200"/>
          </a:xfrm>
        </p:spPr>
        <p:txBody>
          <a:bodyPr>
            <a:normAutofit/>
          </a:bodyPr>
          <a:lstStyle/>
          <a:p>
            <a:r>
              <a:rPr lang="en-US" dirty="0"/>
              <a:t>Click icon to add picture</a:t>
            </a:r>
            <a:endParaRPr lang="en-GB" dirty="0"/>
          </a:p>
        </p:txBody>
      </p:sp>
      <p:pic>
        <p:nvPicPr>
          <p:cNvPr id="20" name="Picture 19">
            <a:extLst>
              <a:ext uri="{FF2B5EF4-FFF2-40B4-BE49-F238E27FC236}">
                <a16:creationId xmlns:a16="http://schemas.microsoft.com/office/drawing/2014/main" id="{429FE4FA-2EF9-4241-971E-B7E1BD3C92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Tree>
    <p:extLst>
      <p:ext uri="{BB962C8B-B14F-4D97-AF65-F5344CB8AC3E}">
        <p14:creationId xmlns:p14="http://schemas.microsoft.com/office/powerpoint/2010/main" val="29801214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 column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cxnSp>
        <p:nvCxnSpPr>
          <p:cNvPr id="13" name="Straight Connector 12">
            <a:extLst>
              <a:ext uri="{FF2B5EF4-FFF2-40B4-BE49-F238E27FC236}">
                <a16:creationId xmlns:a16="http://schemas.microsoft.com/office/drawing/2014/main" id="{2F497D97-B2B5-4B96-894C-954DC149DFD0}"/>
              </a:ext>
            </a:extLst>
          </p:cNvPr>
          <p:cNvCxnSpPr/>
          <p:nvPr userDrawn="1"/>
        </p:nvCxnSpPr>
        <p:spPr>
          <a:xfrm>
            <a:off x="522000" y="522000"/>
            <a:ext cx="497175" cy="0"/>
          </a:xfrm>
          <a:prstGeom prst="line">
            <a:avLst/>
          </a:prstGeom>
          <a:ln w="1270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1"/>
                </a:solidFill>
              </a:defRPr>
            </a:lvl1pPr>
          </a:lstStyle>
          <a:p>
            <a:pPr lvl="0">
              <a:lnSpc>
                <a:spcPts val="3250"/>
              </a:lnSpc>
            </a:pPr>
            <a:r>
              <a:rPr lang="en-US" dirty="0"/>
              <a:t>Click to edit Master title style</a:t>
            </a:r>
            <a:endParaRPr lang="en-GB" dirty="0"/>
          </a:p>
        </p:txBody>
      </p:sp>
      <p:sp>
        <p:nvSpPr>
          <p:cNvPr id="3" name="Content Placeholder 2">
            <a:extLst>
              <a:ext uri="{FF2B5EF4-FFF2-40B4-BE49-F238E27FC236}">
                <a16:creationId xmlns:a16="http://schemas.microsoft.com/office/drawing/2014/main" id="{6F85DCEE-F5DF-40E7-8009-7017483BB2D3}"/>
              </a:ext>
            </a:extLst>
          </p:cNvPr>
          <p:cNvSpPr>
            <a:spLocks noGrp="1"/>
          </p:cNvSpPr>
          <p:nvPr>
            <p:ph sz="half" idx="1"/>
          </p:nvPr>
        </p:nvSpPr>
        <p:spPr>
          <a:xfrm>
            <a:off x="522000" y="1566000"/>
            <a:ext cx="5479200" cy="16378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1"/>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tx2"/>
              </a:buClr>
              <a:buFont typeface="Wingdings" panose="05000000000000000000" pitchFamily="2" charset="2"/>
              <a:buChar char="§"/>
              <a:defRPr lang="en-US" dirty="0">
                <a:solidFill>
                  <a:schemeClr val="tx1"/>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2"/>
              </a:buClr>
              <a:buSzPct val="90000"/>
              <a:buFont typeface="Wingdings" panose="05000000000000000000" pitchFamily="2" charset="2"/>
              <a:buChar char="n"/>
              <a:tabLst/>
              <a:defRPr/>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pic>
        <p:nvPicPr>
          <p:cNvPr id="14" name="Picture 13">
            <a:extLst>
              <a:ext uri="{FF2B5EF4-FFF2-40B4-BE49-F238E27FC236}">
                <a16:creationId xmlns:a16="http://schemas.microsoft.com/office/drawing/2014/main" id="{FE49440F-96B3-4E68-A1BC-306E429322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7" name="Content Placeholder 2">
            <a:extLst>
              <a:ext uri="{FF2B5EF4-FFF2-40B4-BE49-F238E27FC236}">
                <a16:creationId xmlns:a16="http://schemas.microsoft.com/office/drawing/2014/main" id="{6F85DCEE-F5DF-40E7-8009-7017483BB2D3}"/>
              </a:ext>
            </a:extLst>
          </p:cNvPr>
          <p:cNvSpPr>
            <a:spLocks noGrp="1"/>
          </p:cNvSpPr>
          <p:nvPr>
            <p:ph sz="half" idx="12" hasCustomPrompt="1"/>
          </p:nvPr>
        </p:nvSpPr>
        <p:spPr>
          <a:xfrm>
            <a:off x="6192000" y="1554262"/>
            <a:ext cx="5479200" cy="16378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1"/>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tx2"/>
              </a:buClr>
              <a:buFont typeface="Wingdings" panose="05000000000000000000" pitchFamily="2" charset="2"/>
              <a:buChar char="§"/>
              <a:defRPr lang="en-US" dirty="0">
                <a:solidFill>
                  <a:schemeClr val="tx1"/>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2"/>
              </a:buClr>
              <a:buSzPct val="90000"/>
              <a:buFont typeface="Wingdings" panose="05000000000000000000" pitchFamily="2" charset="2"/>
              <a:buChar char="n"/>
              <a:tabLst/>
              <a:defRPr/>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
        <p:nvSpPr>
          <p:cNvPr id="19" name="Content Placeholder 2">
            <a:extLst>
              <a:ext uri="{FF2B5EF4-FFF2-40B4-BE49-F238E27FC236}">
                <a16:creationId xmlns:a16="http://schemas.microsoft.com/office/drawing/2014/main" id="{6F85DCEE-F5DF-40E7-8009-7017483BB2D3}"/>
              </a:ext>
            </a:extLst>
          </p:cNvPr>
          <p:cNvSpPr>
            <a:spLocks noGrp="1"/>
          </p:cNvSpPr>
          <p:nvPr>
            <p:ph sz="half" idx="13" hasCustomPrompt="1"/>
          </p:nvPr>
        </p:nvSpPr>
        <p:spPr>
          <a:xfrm>
            <a:off x="6192000" y="3338234"/>
            <a:ext cx="5479200" cy="2732782"/>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1"/>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tx2"/>
              </a:buClr>
              <a:buFont typeface="Wingdings" panose="05000000000000000000" pitchFamily="2" charset="2"/>
              <a:buChar char="§"/>
              <a:defRPr lang="en-US" dirty="0">
                <a:solidFill>
                  <a:schemeClr val="tx1"/>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2"/>
              </a:buClr>
              <a:buSzPct val="90000"/>
              <a:buFont typeface="Wingdings" panose="05000000000000000000" pitchFamily="2" charset="2"/>
              <a:buChar char="n"/>
              <a:tabLst/>
              <a:defRPr/>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
        <p:nvSpPr>
          <p:cNvPr id="21" name="Content Placeholder 2">
            <a:extLst>
              <a:ext uri="{FF2B5EF4-FFF2-40B4-BE49-F238E27FC236}">
                <a16:creationId xmlns:a16="http://schemas.microsoft.com/office/drawing/2014/main" id="{6F85DCEE-F5DF-40E7-8009-7017483BB2D3}"/>
              </a:ext>
            </a:extLst>
          </p:cNvPr>
          <p:cNvSpPr>
            <a:spLocks noGrp="1"/>
          </p:cNvSpPr>
          <p:nvPr>
            <p:ph sz="half" idx="14" hasCustomPrompt="1"/>
          </p:nvPr>
        </p:nvSpPr>
        <p:spPr>
          <a:xfrm>
            <a:off x="517200" y="3338234"/>
            <a:ext cx="5479200" cy="2732782"/>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1"/>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tx2"/>
              </a:buClr>
              <a:buFont typeface="Wingdings" panose="05000000000000000000" pitchFamily="2" charset="2"/>
              <a:buChar char="§"/>
              <a:defRPr lang="en-US" dirty="0">
                <a:solidFill>
                  <a:schemeClr val="tx1"/>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2"/>
              </a:buClr>
              <a:buSzPct val="90000"/>
              <a:buFont typeface="Wingdings" panose="05000000000000000000" pitchFamily="2" charset="2"/>
              <a:buChar char="n"/>
              <a:tabLst/>
              <a:defRPr/>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420975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 column cor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cxnSp>
        <p:nvCxnSpPr>
          <p:cNvPr id="13" name="Straight Connector 12">
            <a:extLst>
              <a:ext uri="{FF2B5EF4-FFF2-40B4-BE49-F238E27FC236}">
                <a16:creationId xmlns:a16="http://schemas.microsoft.com/office/drawing/2014/main" id="{2F497D97-B2B5-4B96-894C-954DC149DFD0}"/>
              </a:ext>
            </a:extLst>
          </p:cNvPr>
          <p:cNvCxnSpPr/>
          <p:nvPr userDrawn="1"/>
        </p:nvCxnSpPr>
        <p:spPr>
          <a:xfrm>
            <a:off x="522000" y="522000"/>
            <a:ext cx="497175"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2"/>
                </a:solidFill>
              </a:defRPr>
            </a:lvl1pPr>
          </a:lstStyle>
          <a:p>
            <a:pPr lvl="0">
              <a:lnSpc>
                <a:spcPts val="3250"/>
              </a:lnSpc>
            </a:pPr>
            <a:r>
              <a:rPr lang="en-US"/>
              <a:t>Click to edit Master title style</a:t>
            </a:r>
            <a:endParaRPr lang="en-GB" dirty="0"/>
          </a:p>
        </p:txBody>
      </p:sp>
      <p:pic>
        <p:nvPicPr>
          <p:cNvPr id="14" name="Picture 13">
            <a:extLst>
              <a:ext uri="{FF2B5EF4-FFF2-40B4-BE49-F238E27FC236}">
                <a16:creationId xmlns:a16="http://schemas.microsoft.com/office/drawing/2014/main" id="{FE49440F-96B3-4E68-A1BC-306E429322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7" name="Content Placeholder 2">
            <a:extLst>
              <a:ext uri="{FF2B5EF4-FFF2-40B4-BE49-F238E27FC236}">
                <a16:creationId xmlns:a16="http://schemas.microsoft.com/office/drawing/2014/main" id="{6F85DCEE-F5DF-40E7-8009-7017483BB2D3}"/>
              </a:ext>
            </a:extLst>
          </p:cNvPr>
          <p:cNvSpPr>
            <a:spLocks noGrp="1"/>
          </p:cNvSpPr>
          <p:nvPr>
            <p:ph sz="half" idx="1" hasCustomPrompt="1"/>
          </p:nvPr>
        </p:nvSpPr>
        <p:spPr>
          <a:xfrm>
            <a:off x="522000" y="1566000"/>
            <a:ext cx="5479200" cy="16378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2"/>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tx2"/>
              </a:buClr>
              <a:buFont typeface="Wingdings" panose="05000000000000000000" pitchFamily="2" charset="2"/>
              <a:buChar char="§"/>
              <a:defRPr lang="en-US" dirty="0">
                <a:solidFill>
                  <a:schemeClr val="tx1"/>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2"/>
              </a:buClr>
              <a:buSzPct val="90000"/>
              <a:buFont typeface="Wingdings" panose="05000000000000000000" pitchFamily="2" charset="2"/>
              <a:buChar char="n"/>
              <a:tabLst/>
              <a:defRPr/>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
        <p:nvSpPr>
          <p:cNvPr id="19" name="Content Placeholder 2">
            <a:extLst>
              <a:ext uri="{FF2B5EF4-FFF2-40B4-BE49-F238E27FC236}">
                <a16:creationId xmlns:a16="http://schemas.microsoft.com/office/drawing/2014/main" id="{6F85DCEE-F5DF-40E7-8009-7017483BB2D3}"/>
              </a:ext>
            </a:extLst>
          </p:cNvPr>
          <p:cNvSpPr>
            <a:spLocks noGrp="1"/>
          </p:cNvSpPr>
          <p:nvPr>
            <p:ph sz="half" idx="12" hasCustomPrompt="1"/>
          </p:nvPr>
        </p:nvSpPr>
        <p:spPr>
          <a:xfrm>
            <a:off x="6192000" y="1566000"/>
            <a:ext cx="5479200" cy="16378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2"/>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tx2"/>
              </a:buClr>
              <a:buFont typeface="Wingdings" panose="05000000000000000000" pitchFamily="2" charset="2"/>
              <a:buChar char="§"/>
              <a:defRPr lang="en-US" dirty="0">
                <a:solidFill>
                  <a:schemeClr val="tx1"/>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2"/>
              </a:buClr>
              <a:buSzPct val="90000"/>
              <a:buFont typeface="Wingdings" panose="05000000000000000000" pitchFamily="2" charset="2"/>
              <a:buChar char="n"/>
              <a:tabLst/>
              <a:defRPr/>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
        <p:nvSpPr>
          <p:cNvPr id="20" name="Content Placeholder 2">
            <a:extLst>
              <a:ext uri="{FF2B5EF4-FFF2-40B4-BE49-F238E27FC236}">
                <a16:creationId xmlns:a16="http://schemas.microsoft.com/office/drawing/2014/main" id="{6F85DCEE-F5DF-40E7-8009-7017483BB2D3}"/>
              </a:ext>
            </a:extLst>
          </p:cNvPr>
          <p:cNvSpPr>
            <a:spLocks noGrp="1"/>
          </p:cNvSpPr>
          <p:nvPr>
            <p:ph sz="half" idx="13" hasCustomPrompt="1"/>
          </p:nvPr>
        </p:nvSpPr>
        <p:spPr>
          <a:xfrm>
            <a:off x="517200" y="3337063"/>
            <a:ext cx="5479200" cy="27339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2"/>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tx2"/>
              </a:buClr>
              <a:buFont typeface="Wingdings" panose="05000000000000000000" pitchFamily="2" charset="2"/>
              <a:buChar char="§"/>
              <a:defRPr lang="en-US" dirty="0">
                <a:solidFill>
                  <a:schemeClr val="tx1"/>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2"/>
              </a:buClr>
              <a:buSzPct val="90000"/>
              <a:buFont typeface="Wingdings" panose="05000000000000000000" pitchFamily="2" charset="2"/>
              <a:buChar char="n"/>
              <a:tabLst/>
              <a:defRPr/>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
        <p:nvSpPr>
          <p:cNvPr id="21" name="Content Placeholder 2">
            <a:extLst>
              <a:ext uri="{FF2B5EF4-FFF2-40B4-BE49-F238E27FC236}">
                <a16:creationId xmlns:a16="http://schemas.microsoft.com/office/drawing/2014/main" id="{6F85DCEE-F5DF-40E7-8009-7017483BB2D3}"/>
              </a:ext>
            </a:extLst>
          </p:cNvPr>
          <p:cNvSpPr>
            <a:spLocks noGrp="1"/>
          </p:cNvSpPr>
          <p:nvPr>
            <p:ph sz="half" idx="14" hasCustomPrompt="1"/>
          </p:nvPr>
        </p:nvSpPr>
        <p:spPr>
          <a:xfrm>
            <a:off x="6192000" y="3338234"/>
            <a:ext cx="5479200" cy="2732782"/>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2"/>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tx2"/>
              </a:buClr>
              <a:buFont typeface="Wingdings" panose="05000000000000000000" pitchFamily="2" charset="2"/>
              <a:buChar char="§"/>
              <a:defRPr lang="en-US" dirty="0">
                <a:solidFill>
                  <a:schemeClr val="tx1"/>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2"/>
              </a:buClr>
              <a:buSzPct val="90000"/>
              <a:buFont typeface="Wingdings" panose="05000000000000000000" pitchFamily="2" charset="2"/>
              <a:buChar char="n"/>
              <a:tabLst/>
              <a:defRPr/>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910009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 column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cxnSp>
        <p:nvCxnSpPr>
          <p:cNvPr id="13" name="Straight Connector 12">
            <a:extLst>
              <a:ext uri="{FF2B5EF4-FFF2-40B4-BE49-F238E27FC236}">
                <a16:creationId xmlns:a16="http://schemas.microsoft.com/office/drawing/2014/main" id="{2F497D97-B2B5-4B96-894C-954DC149DFD0}"/>
              </a:ext>
            </a:extLst>
          </p:cNvPr>
          <p:cNvCxnSpPr/>
          <p:nvPr userDrawn="1"/>
        </p:nvCxnSpPr>
        <p:spPr>
          <a:xfrm>
            <a:off x="522000" y="522000"/>
            <a:ext cx="497175" cy="0"/>
          </a:xfrm>
          <a:prstGeom prst="line">
            <a:avLst/>
          </a:prstGeom>
          <a:ln w="127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3"/>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FE49440F-96B3-4E68-A1BC-306E429322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7" name="Content Placeholder 2">
            <a:extLst>
              <a:ext uri="{FF2B5EF4-FFF2-40B4-BE49-F238E27FC236}">
                <a16:creationId xmlns:a16="http://schemas.microsoft.com/office/drawing/2014/main" id="{6F85DCEE-F5DF-40E7-8009-7017483BB2D3}"/>
              </a:ext>
            </a:extLst>
          </p:cNvPr>
          <p:cNvSpPr>
            <a:spLocks noGrp="1"/>
          </p:cNvSpPr>
          <p:nvPr>
            <p:ph sz="half" idx="1" hasCustomPrompt="1"/>
          </p:nvPr>
        </p:nvSpPr>
        <p:spPr>
          <a:xfrm>
            <a:off x="522000" y="1566000"/>
            <a:ext cx="5479200" cy="16378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3"/>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tx2"/>
              </a:buClr>
              <a:buFont typeface="Wingdings" panose="05000000000000000000" pitchFamily="2" charset="2"/>
              <a:buChar char="§"/>
              <a:defRPr lang="en-US" dirty="0">
                <a:solidFill>
                  <a:schemeClr val="tx1"/>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2"/>
              </a:buClr>
              <a:buSzPct val="90000"/>
              <a:buFont typeface="Wingdings" panose="05000000000000000000" pitchFamily="2" charset="2"/>
              <a:buChar char="n"/>
              <a:tabLst/>
              <a:defRPr/>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
        <p:nvSpPr>
          <p:cNvPr id="18" name="Content Placeholder 2">
            <a:extLst>
              <a:ext uri="{FF2B5EF4-FFF2-40B4-BE49-F238E27FC236}">
                <a16:creationId xmlns:a16="http://schemas.microsoft.com/office/drawing/2014/main" id="{6F85DCEE-F5DF-40E7-8009-7017483BB2D3}"/>
              </a:ext>
            </a:extLst>
          </p:cNvPr>
          <p:cNvSpPr>
            <a:spLocks noGrp="1"/>
          </p:cNvSpPr>
          <p:nvPr>
            <p:ph sz="half" idx="12" hasCustomPrompt="1"/>
          </p:nvPr>
        </p:nvSpPr>
        <p:spPr>
          <a:xfrm>
            <a:off x="6192000" y="1562400"/>
            <a:ext cx="5479200" cy="16378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3"/>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tx2"/>
              </a:buClr>
              <a:buFont typeface="Wingdings" panose="05000000000000000000" pitchFamily="2" charset="2"/>
              <a:buChar char="§"/>
              <a:defRPr lang="en-US" dirty="0">
                <a:solidFill>
                  <a:schemeClr val="tx1"/>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2"/>
              </a:buClr>
              <a:buSzPct val="90000"/>
              <a:buFont typeface="Wingdings" panose="05000000000000000000" pitchFamily="2" charset="2"/>
              <a:buChar char="n"/>
              <a:tabLst/>
              <a:defRPr/>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
        <p:nvSpPr>
          <p:cNvPr id="19" name="Content Placeholder 2">
            <a:extLst>
              <a:ext uri="{FF2B5EF4-FFF2-40B4-BE49-F238E27FC236}">
                <a16:creationId xmlns:a16="http://schemas.microsoft.com/office/drawing/2014/main" id="{6F85DCEE-F5DF-40E7-8009-7017483BB2D3}"/>
              </a:ext>
            </a:extLst>
          </p:cNvPr>
          <p:cNvSpPr>
            <a:spLocks noGrp="1"/>
          </p:cNvSpPr>
          <p:nvPr>
            <p:ph sz="half" idx="13" hasCustomPrompt="1"/>
          </p:nvPr>
        </p:nvSpPr>
        <p:spPr>
          <a:xfrm>
            <a:off x="6192000" y="3337063"/>
            <a:ext cx="5479200" cy="27339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3"/>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tx2"/>
              </a:buClr>
              <a:buFont typeface="Wingdings" panose="05000000000000000000" pitchFamily="2" charset="2"/>
              <a:buChar char="§"/>
              <a:defRPr lang="en-US" dirty="0">
                <a:solidFill>
                  <a:schemeClr val="tx1"/>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2"/>
              </a:buClr>
              <a:buSzPct val="90000"/>
              <a:buFont typeface="Wingdings" panose="05000000000000000000" pitchFamily="2" charset="2"/>
              <a:buChar char="n"/>
              <a:tabLst/>
              <a:defRPr/>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
        <p:nvSpPr>
          <p:cNvPr id="20" name="Content Placeholder 2">
            <a:extLst>
              <a:ext uri="{FF2B5EF4-FFF2-40B4-BE49-F238E27FC236}">
                <a16:creationId xmlns:a16="http://schemas.microsoft.com/office/drawing/2014/main" id="{6F85DCEE-F5DF-40E7-8009-7017483BB2D3}"/>
              </a:ext>
            </a:extLst>
          </p:cNvPr>
          <p:cNvSpPr>
            <a:spLocks noGrp="1"/>
          </p:cNvSpPr>
          <p:nvPr>
            <p:ph sz="half" idx="14" hasCustomPrompt="1"/>
          </p:nvPr>
        </p:nvSpPr>
        <p:spPr>
          <a:xfrm>
            <a:off x="517200" y="3337063"/>
            <a:ext cx="5479200" cy="27339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3"/>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tx2"/>
              </a:buClr>
              <a:buFont typeface="Wingdings" panose="05000000000000000000" pitchFamily="2" charset="2"/>
              <a:buChar char="§"/>
              <a:defRPr lang="en-US" dirty="0">
                <a:solidFill>
                  <a:schemeClr val="tx1"/>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2"/>
              </a:buClr>
              <a:buSzPct val="90000"/>
              <a:buFont typeface="Wingdings" panose="05000000000000000000" pitchFamily="2" charset="2"/>
              <a:buChar char="n"/>
              <a:tabLst/>
              <a:defRPr/>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347873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 column + images gree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7" name="Picture 6">
            <a:extLst>
              <a:ext uri="{FF2B5EF4-FFF2-40B4-BE49-F238E27FC236}">
                <a16:creationId xmlns:a16="http://schemas.microsoft.com/office/drawing/2014/main" id="{D2DAE4F6-7569-485C-AF25-181A6D100B4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86417"/>
            <a:ext cx="12192000" cy="6336792"/>
          </a:xfrm>
          <a:prstGeom prst="rect">
            <a:avLst/>
          </a:prstGeom>
        </p:spPr>
      </p:pic>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accent1"/>
                </a:solidFill>
              </a:defRPr>
            </a:lvl1pPr>
          </a:lstStyle>
          <a:p>
            <a:r>
              <a:rPr lang="en-US" dirty="0"/>
              <a:t>Click to edit Master title style</a:t>
            </a:r>
            <a:endParaRPr lang="en-GB" dirty="0"/>
          </a:p>
        </p:txBody>
      </p:sp>
      <p:cxnSp>
        <p:nvCxnSpPr>
          <p:cNvPr id="11" name="Straight Connector 10">
            <a:extLst>
              <a:ext uri="{FF2B5EF4-FFF2-40B4-BE49-F238E27FC236}">
                <a16:creationId xmlns:a16="http://schemas.microsoft.com/office/drawing/2014/main" id="{A2F78929-D3E1-4235-9ECD-B50A1296D40A}"/>
              </a:ext>
            </a:extLst>
          </p:cNvPr>
          <p:cNvCxnSpPr/>
          <p:nvPr userDrawn="1"/>
        </p:nvCxnSpPr>
        <p:spPr>
          <a:xfrm>
            <a:off x="522000" y="522000"/>
            <a:ext cx="497175" cy="0"/>
          </a:xfrm>
          <a:prstGeom prst="line">
            <a:avLst/>
          </a:prstGeom>
          <a:ln w="1270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F810EB91-327E-4BC3-93A7-D326DD9D2310}"/>
              </a:ext>
            </a:extLst>
          </p:cNvPr>
          <p:cNvSpPr>
            <a:spLocks noGrp="1"/>
          </p:cNvSpPr>
          <p:nvPr>
            <p:ph type="body" sz="quarter" idx="14" hasCustomPrompt="1"/>
          </p:nvPr>
        </p:nvSpPr>
        <p:spPr>
          <a:xfrm>
            <a:off x="522287" y="1566000"/>
            <a:ext cx="7624936" cy="4464000"/>
          </a:xfrm>
        </p:spPr>
        <p:txBody>
          <a:bodyPr vert="horz" lIns="0" tIns="331200" rIns="0" bIns="0" rtlCol="0">
            <a:normAutofit/>
          </a:bodyPr>
          <a:lstStyle>
            <a:lvl1pPr>
              <a:lnSpc>
                <a:spcPct val="100000"/>
              </a:lnSpc>
              <a:defRPr lang="en-US" dirty="0" smtClean="0">
                <a:solidFill>
                  <a:schemeClr val="tx2"/>
                </a:solidFill>
              </a:defRPr>
            </a:lvl1pPr>
            <a:lvl2pPr marL="432000" indent="-288000">
              <a:lnSpc>
                <a:spcPct val="100000"/>
              </a:lnSpc>
              <a:buClr>
                <a:schemeClr val="accent1"/>
              </a:buClr>
              <a:buSzPct val="90000"/>
              <a:buFont typeface="Wingdings" panose="05000000000000000000" pitchFamily="2" charset="2"/>
              <a:buChar char="n"/>
              <a:defRPr lang="en-US" dirty="0" smtClean="0">
                <a:solidFill>
                  <a:schemeClr val="tx2"/>
                </a:solidFill>
              </a:defRPr>
            </a:lvl2pPr>
            <a:lvl3pPr marL="576000" indent="-216000">
              <a:lnSpc>
                <a:spcPct val="100000"/>
              </a:lnSpc>
              <a:buClr>
                <a:schemeClr val="tx2"/>
              </a:buClr>
              <a:buFont typeface="Wingdings" panose="05000000000000000000" pitchFamily="2" charset="2"/>
              <a:buChar char="§"/>
              <a:defRPr>
                <a:solidFill>
                  <a:schemeClr val="tx2"/>
                </a:solidFill>
              </a:defRPr>
            </a:lvl3pPr>
            <a:lvl4pPr>
              <a:defRPr/>
            </a:lvl4pPr>
            <a:lvl5pPr>
              <a:buClr>
                <a:schemeClr val="accent2"/>
              </a:buClr>
              <a:defRPr/>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9025200" y="522000"/>
            <a:ext cx="2649600" cy="2649600"/>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024937" y="3380400"/>
            <a:ext cx="2649600" cy="2649600"/>
          </a:xfrm>
        </p:spPr>
        <p:txBody>
          <a:bodyPr>
            <a:normAutofit/>
          </a:bodyPr>
          <a:lstStyle/>
          <a:p>
            <a:r>
              <a:rPr lang="en-US"/>
              <a:t>Click icon to add picture</a:t>
            </a:r>
            <a:endParaRPr lang="en-GB"/>
          </a:p>
        </p:txBody>
      </p:sp>
      <p:pic>
        <p:nvPicPr>
          <p:cNvPr id="14" name="Picture 13">
            <a:extLst>
              <a:ext uri="{FF2B5EF4-FFF2-40B4-BE49-F238E27FC236}">
                <a16:creationId xmlns:a16="http://schemas.microsoft.com/office/drawing/2014/main" id="{D49C4022-4F4A-430D-A070-E0B79CD94B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Tree>
    <p:extLst>
      <p:ext uri="{BB962C8B-B14F-4D97-AF65-F5344CB8AC3E}">
        <p14:creationId xmlns:p14="http://schemas.microsoft.com/office/powerpoint/2010/main" val="23414083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 column + images cor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7" name="Picture 6">
            <a:extLst>
              <a:ext uri="{FF2B5EF4-FFF2-40B4-BE49-F238E27FC236}">
                <a16:creationId xmlns:a16="http://schemas.microsoft.com/office/drawing/2014/main" id="{D2DAE4F6-7569-485C-AF25-181A6D100B4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7427"/>
            <a:ext cx="12192000" cy="6336792"/>
          </a:xfrm>
          <a:prstGeom prst="rect">
            <a:avLst/>
          </a:prstGeom>
        </p:spPr>
      </p:pic>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accent2"/>
                </a:solidFill>
              </a:defRPr>
            </a:lvl1pPr>
          </a:lstStyle>
          <a:p>
            <a:r>
              <a:rPr lang="en-US" dirty="0"/>
              <a:t>Click to edit Master title style</a:t>
            </a:r>
            <a:endParaRPr lang="en-GB" dirty="0"/>
          </a:p>
        </p:txBody>
      </p:sp>
      <p:cxnSp>
        <p:nvCxnSpPr>
          <p:cNvPr id="11" name="Straight Connector 10">
            <a:extLst>
              <a:ext uri="{FF2B5EF4-FFF2-40B4-BE49-F238E27FC236}">
                <a16:creationId xmlns:a16="http://schemas.microsoft.com/office/drawing/2014/main" id="{A2F78929-D3E1-4235-9ECD-B50A1296D40A}"/>
              </a:ext>
            </a:extLst>
          </p:cNvPr>
          <p:cNvCxnSpPr/>
          <p:nvPr userDrawn="1"/>
        </p:nvCxnSpPr>
        <p:spPr>
          <a:xfrm>
            <a:off x="522000" y="522000"/>
            <a:ext cx="497175"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F810EB91-327E-4BC3-93A7-D326DD9D2310}"/>
              </a:ext>
            </a:extLst>
          </p:cNvPr>
          <p:cNvSpPr>
            <a:spLocks noGrp="1"/>
          </p:cNvSpPr>
          <p:nvPr>
            <p:ph type="body" sz="quarter" idx="14" hasCustomPrompt="1"/>
          </p:nvPr>
        </p:nvSpPr>
        <p:spPr>
          <a:xfrm>
            <a:off x="522287" y="1566000"/>
            <a:ext cx="7707314" cy="4464000"/>
          </a:xfrm>
        </p:spPr>
        <p:txBody>
          <a:bodyPr vert="horz" lIns="0" tIns="331200" rIns="0" bIns="0" rtlCol="0">
            <a:normAutofit/>
          </a:bodyPr>
          <a:lstStyle>
            <a:lvl1pPr>
              <a:lnSpc>
                <a:spcPct val="100000"/>
              </a:lnSpc>
              <a:defRPr lang="en-US" dirty="0" smtClean="0">
                <a:solidFill>
                  <a:schemeClr val="tx2"/>
                </a:solidFill>
              </a:defRPr>
            </a:lvl1pPr>
            <a:lvl2pPr marL="432000" indent="-288000">
              <a:lnSpc>
                <a:spcPct val="100000"/>
              </a:lnSpc>
              <a:buClr>
                <a:schemeClr val="accent2"/>
              </a:buClr>
              <a:buSzPct val="90000"/>
              <a:buFont typeface="Wingdings" panose="05000000000000000000" pitchFamily="2" charset="2"/>
              <a:buChar char="n"/>
              <a:defRPr lang="en-US" dirty="0" smtClean="0">
                <a:solidFill>
                  <a:schemeClr val="tx2"/>
                </a:solidFill>
              </a:defRPr>
            </a:lvl2pPr>
            <a:lvl3pPr marL="576000" indent="-216000">
              <a:lnSpc>
                <a:spcPct val="100000"/>
              </a:lnSpc>
              <a:buClr>
                <a:schemeClr val="tx2"/>
              </a:buClr>
              <a:buFont typeface="Wingdings" panose="05000000000000000000" pitchFamily="2" charset="2"/>
              <a:buChar char="§"/>
              <a:defRPr>
                <a:solidFill>
                  <a:schemeClr val="tx2"/>
                </a:solidFill>
              </a:defRPr>
            </a:lvl3pPr>
            <a:lvl4pPr>
              <a:defRPr/>
            </a:lvl4pPr>
            <a:lvl5pPr>
              <a:buClr>
                <a:schemeClr val="accent2"/>
              </a:buClr>
              <a:defRPr/>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9025200" y="522000"/>
            <a:ext cx="2649600" cy="2649600"/>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024937" y="3380400"/>
            <a:ext cx="2649600" cy="2649600"/>
          </a:xfrm>
        </p:spPr>
        <p:txBody>
          <a:bodyPr>
            <a:normAutofit/>
          </a:bodyPr>
          <a:lstStyle/>
          <a:p>
            <a:r>
              <a:rPr lang="en-US"/>
              <a:t>Click icon to add picture</a:t>
            </a:r>
            <a:endParaRPr lang="en-GB"/>
          </a:p>
        </p:txBody>
      </p:sp>
      <p:pic>
        <p:nvPicPr>
          <p:cNvPr id="14" name="Picture 13">
            <a:extLst>
              <a:ext uri="{FF2B5EF4-FFF2-40B4-BE49-F238E27FC236}">
                <a16:creationId xmlns:a16="http://schemas.microsoft.com/office/drawing/2014/main" id="{D49C4022-4F4A-430D-A070-E0B79CD94B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Tree>
    <p:extLst>
      <p:ext uri="{BB962C8B-B14F-4D97-AF65-F5344CB8AC3E}">
        <p14:creationId xmlns:p14="http://schemas.microsoft.com/office/powerpoint/2010/main" val="30614034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 column + images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7" name="Picture 6">
            <a:extLst>
              <a:ext uri="{FF2B5EF4-FFF2-40B4-BE49-F238E27FC236}">
                <a16:creationId xmlns:a16="http://schemas.microsoft.com/office/drawing/2014/main" id="{D2DAE4F6-7569-485C-AF25-181A6D100B4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51496"/>
            <a:ext cx="12192000" cy="6336792"/>
          </a:xfrm>
          <a:prstGeom prst="rect">
            <a:avLst/>
          </a:prstGeom>
        </p:spPr>
      </p:pic>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accent3"/>
                </a:solidFill>
              </a:defRPr>
            </a:lvl1pPr>
          </a:lstStyle>
          <a:p>
            <a:r>
              <a:rPr lang="en-US" dirty="0"/>
              <a:t>Click to edit Master title style</a:t>
            </a:r>
            <a:endParaRPr lang="en-GB" dirty="0"/>
          </a:p>
        </p:txBody>
      </p:sp>
      <p:cxnSp>
        <p:nvCxnSpPr>
          <p:cNvPr id="11" name="Straight Connector 10">
            <a:extLst>
              <a:ext uri="{FF2B5EF4-FFF2-40B4-BE49-F238E27FC236}">
                <a16:creationId xmlns:a16="http://schemas.microsoft.com/office/drawing/2014/main" id="{A2F78929-D3E1-4235-9ECD-B50A1296D40A}"/>
              </a:ext>
            </a:extLst>
          </p:cNvPr>
          <p:cNvCxnSpPr/>
          <p:nvPr userDrawn="1"/>
        </p:nvCxnSpPr>
        <p:spPr>
          <a:xfrm>
            <a:off x="522000" y="522000"/>
            <a:ext cx="497175" cy="0"/>
          </a:xfrm>
          <a:prstGeom prst="line">
            <a:avLst/>
          </a:prstGeom>
          <a:ln w="127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F810EB91-327E-4BC3-93A7-D326DD9D2310}"/>
              </a:ext>
            </a:extLst>
          </p:cNvPr>
          <p:cNvSpPr>
            <a:spLocks noGrp="1"/>
          </p:cNvSpPr>
          <p:nvPr>
            <p:ph type="body" sz="quarter" idx="14" hasCustomPrompt="1"/>
          </p:nvPr>
        </p:nvSpPr>
        <p:spPr>
          <a:xfrm>
            <a:off x="522286" y="1566000"/>
            <a:ext cx="7912265" cy="4464000"/>
          </a:xfrm>
        </p:spPr>
        <p:txBody>
          <a:bodyPr vert="horz" lIns="0" tIns="331200" rIns="0" bIns="0" rtlCol="0">
            <a:normAutofit/>
          </a:bodyPr>
          <a:lstStyle>
            <a:lvl1pPr>
              <a:lnSpc>
                <a:spcPct val="100000"/>
              </a:lnSpc>
              <a:defRPr lang="en-US" dirty="0" smtClean="0">
                <a:solidFill>
                  <a:schemeClr val="tx2"/>
                </a:solidFill>
              </a:defRPr>
            </a:lvl1pPr>
            <a:lvl2pPr marL="432000" indent="-288000">
              <a:lnSpc>
                <a:spcPct val="100000"/>
              </a:lnSpc>
              <a:buClr>
                <a:schemeClr val="accent3"/>
              </a:buClr>
              <a:buSzPct val="90000"/>
              <a:buFont typeface="Wingdings" panose="05000000000000000000" pitchFamily="2" charset="2"/>
              <a:buChar char="n"/>
              <a:defRPr lang="en-US" dirty="0" smtClean="0">
                <a:solidFill>
                  <a:schemeClr val="tx2"/>
                </a:solidFill>
              </a:defRPr>
            </a:lvl2pPr>
            <a:lvl3pPr marL="576000" indent="-216000">
              <a:lnSpc>
                <a:spcPct val="100000"/>
              </a:lnSpc>
              <a:buClrTx/>
              <a:buFont typeface="Wingdings" panose="05000000000000000000" pitchFamily="2" charset="2"/>
              <a:buChar char="§"/>
              <a:defRPr>
                <a:solidFill>
                  <a:schemeClr val="tx2"/>
                </a:solidFill>
              </a:defRPr>
            </a:lvl3pPr>
            <a:lvl4pPr>
              <a:defRPr/>
            </a:lvl4pPr>
            <a:lvl5pPr>
              <a:buClr>
                <a:schemeClr val="accent2"/>
              </a:buClr>
              <a:defRPr/>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9025200" y="522000"/>
            <a:ext cx="2649600" cy="2649600"/>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024937" y="3380400"/>
            <a:ext cx="2649600" cy="2649600"/>
          </a:xfrm>
        </p:spPr>
        <p:txBody>
          <a:bodyPr>
            <a:normAutofit/>
          </a:bodyPr>
          <a:lstStyle/>
          <a:p>
            <a:r>
              <a:rPr lang="en-US"/>
              <a:t>Click icon to add picture</a:t>
            </a:r>
            <a:endParaRPr lang="en-GB"/>
          </a:p>
        </p:txBody>
      </p:sp>
      <p:pic>
        <p:nvPicPr>
          <p:cNvPr id="14" name="Picture 13">
            <a:extLst>
              <a:ext uri="{FF2B5EF4-FFF2-40B4-BE49-F238E27FC236}">
                <a16:creationId xmlns:a16="http://schemas.microsoft.com/office/drawing/2014/main" id="{D49C4022-4F4A-430D-A070-E0B79CD94B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Tree>
    <p:extLst>
      <p:ext uri="{BB962C8B-B14F-4D97-AF65-F5344CB8AC3E}">
        <p14:creationId xmlns:p14="http://schemas.microsoft.com/office/powerpoint/2010/main" val="2230555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11/19/2025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98" r:id="rId1"/>
    <p:sldLayoutId id="2147483662" r:id="rId2"/>
    <p:sldLayoutId id="2147483700" r:id="rId3"/>
    <p:sldLayoutId id="2147483664" r:id="rId4"/>
    <p:sldLayoutId id="2147483665" r:id="rId5"/>
    <p:sldLayoutId id="2147483699" r:id="rId6"/>
    <p:sldLayoutId id="2147483667" r:id="rId7"/>
    <p:sldLayoutId id="2147483668" r:id="rId8"/>
    <p:sldLayoutId id="2147483696" r:id="rId9"/>
    <p:sldLayoutId id="2147483697"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467F51-63F9-424B-86F7-4550E020CBFA}"/>
              </a:ext>
            </a:extLst>
          </p:cNvPr>
          <p:cNvSpPr/>
          <p:nvPr userDrawn="1"/>
        </p:nvSpPr>
        <p:spPr>
          <a:xfrm>
            <a:off x="0" y="6356350"/>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7E49949C-032B-4962-BA88-8221C63BD126}"/>
              </a:ext>
            </a:extLst>
          </p:cNvPr>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522" y="6354252"/>
            <a:ext cx="12192000" cy="521208"/>
          </a:xfrm>
          <a:prstGeom prst="rect">
            <a:avLst/>
          </a:prstGeom>
        </p:spPr>
      </p:pic>
      <p:sp>
        <p:nvSpPr>
          <p:cNvPr id="2" name="Title Placeholder 1">
            <a:extLst>
              <a:ext uri="{FF2B5EF4-FFF2-40B4-BE49-F238E27FC236}">
                <a16:creationId xmlns:a16="http://schemas.microsoft.com/office/drawing/2014/main" id="{1335CBDB-6176-4738-A036-C5134459BA53}"/>
              </a:ext>
            </a:extLst>
          </p:cNvPr>
          <p:cNvSpPr>
            <a:spLocks noGrp="1"/>
          </p:cNvSpPr>
          <p:nvPr>
            <p:ph type="title"/>
          </p:nvPr>
        </p:nvSpPr>
        <p:spPr>
          <a:xfrm>
            <a:off x="522000" y="842399"/>
            <a:ext cx="5479200" cy="7200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A9AE029-C9A2-44B5-A06D-810747293FEB}"/>
              </a:ext>
            </a:extLst>
          </p:cNvPr>
          <p:cNvSpPr>
            <a:spLocks noGrp="1"/>
          </p:cNvSpPr>
          <p:nvPr>
            <p:ph type="body" idx="1"/>
          </p:nvPr>
        </p:nvSpPr>
        <p:spPr>
          <a:xfrm>
            <a:off x="522000" y="2854800"/>
            <a:ext cx="5479200" cy="3178800"/>
          </a:xfrm>
          <a:prstGeom prst="rect">
            <a:avLst/>
          </a:prstGeom>
        </p:spPr>
        <p:txBody>
          <a:bodyPr vert="horz" lIns="0" tIns="331200" rIns="0" bIns="0" rtlCol="0">
            <a:normAutofit/>
          </a:bodyPr>
          <a:lstStyle/>
          <a:p>
            <a:pPr lvl="0"/>
            <a:r>
              <a:rPr lang="en-US" dirty="0"/>
              <a:t>Edit Master text styles</a:t>
            </a:r>
          </a:p>
          <a:p>
            <a:pPr lvl="4"/>
            <a:r>
              <a:rPr lang="en-US" dirty="0"/>
              <a:t>Second level</a:t>
            </a:r>
          </a:p>
          <a:p>
            <a:pPr lvl="5"/>
            <a:r>
              <a:rPr lang="en-US" dirty="0"/>
              <a:t>Third level</a:t>
            </a:r>
          </a:p>
        </p:txBody>
      </p:sp>
      <p:sp>
        <p:nvSpPr>
          <p:cNvPr id="6" name="Slide Number Placeholder 5">
            <a:extLst>
              <a:ext uri="{FF2B5EF4-FFF2-40B4-BE49-F238E27FC236}">
                <a16:creationId xmlns:a16="http://schemas.microsoft.com/office/drawing/2014/main" id="{0ABE8D43-A09F-4BD7-9F21-D97AA8CFC7C6}"/>
              </a:ext>
            </a:extLst>
          </p:cNvPr>
          <p:cNvSpPr>
            <a:spLocks noGrp="1"/>
          </p:cNvSpPr>
          <p:nvPr>
            <p:ph type="sldNum" sz="quarter" idx="4"/>
          </p:nvPr>
        </p:nvSpPr>
        <p:spPr>
          <a:xfrm>
            <a:off x="11174400" y="6364031"/>
            <a:ext cx="500400" cy="501650"/>
          </a:xfrm>
          <a:prstGeom prst="rect">
            <a:avLst/>
          </a:prstGeom>
        </p:spPr>
        <p:txBody>
          <a:bodyPr vert="horz" lIns="0" tIns="0" rIns="0" bIns="0" rtlCol="0" anchor="ctr">
            <a:noAutofit/>
          </a:bodyPr>
          <a:lstStyle>
            <a:lvl1pPr algn="r">
              <a:lnSpc>
                <a:spcPts val="1900"/>
              </a:lnSpc>
              <a:defRPr sz="900">
                <a:solidFill>
                  <a:schemeClr val="bg1"/>
                </a:solidFill>
              </a:defRPr>
            </a:lvl1pPr>
          </a:lstStyle>
          <a:p>
            <a:fld id="{E3865ED3-5985-4D19-8FFA-E2B1DCF4EC52}" type="slidenum">
              <a:rPr lang="en-GB" smtClean="0"/>
              <a:pPr/>
              <a:t>‹#›</a:t>
            </a:fld>
            <a:endParaRPr lang="en-GB"/>
          </a:p>
        </p:txBody>
      </p:sp>
      <p:cxnSp>
        <p:nvCxnSpPr>
          <p:cNvPr id="9" name="Straight Connector 8">
            <a:extLst>
              <a:ext uri="{FF2B5EF4-FFF2-40B4-BE49-F238E27FC236}">
                <a16:creationId xmlns:a16="http://schemas.microsoft.com/office/drawing/2014/main" id="{9D4C152D-6301-405B-8796-3E8C4F2AE84C}"/>
              </a:ext>
            </a:extLst>
          </p:cNvPr>
          <p:cNvCxnSpPr/>
          <p:nvPr userDrawn="1"/>
        </p:nvCxnSpPr>
        <p:spPr>
          <a:xfrm>
            <a:off x="522000" y="594734"/>
            <a:ext cx="497175" cy="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39F61ED-D5C0-49FE-9DE8-4A354910D4A5}"/>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Tree>
    <p:extLst>
      <p:ext uri="{BB962C8B-B14F-4D97-AF65-F5344CB8AC3E}">
        <p14:creationId xmlns:p14="http://schemas.microsoft.com/office/powerpoint/2010/main" val="4232719018"/>
      </p:ext>
    </p:extLst>
  </p:cSld>
  <p:clrMap bg1="lt1" tx1="dk1" bg2="lt2" tx2="dk2" accent1="accent1" accent2="accent2" accent3="accent3" accent4="accent4" accent5="accent5" accent6="accent6" hlink="hlink" folHlink="folHlink"/>
  <p:sldLayoutIdLst>
    <p:sldLayoutId id="2147483669" r:id="rId1"/>
    <p:sldLayoutId id="2147483680" r:id="rId2"/>
    <p:sldLayoutId id="2147483691" r:id="rId3"/>
    <p:sldLayoutId id="2147483670" r:id="rId4"/>
    <p:sldLayoutId id="2147483679" r:id="rId5"/>
    <p:sldLayoutId id="2147483689" r:id="rId6"/>
    <p:sldLayoutId id="2147483658" r:id="rId7"/>
    <p:sldLayoutId id="2147483681" r:id="rId8"/>
    <p:sldLayoutId id="2147483690" r:id="rId9"/>
    <p:sldLayoutId id="2147483659" r:id="rId10"/>
    <p:sldLayoutId id="2147483655" r:id="rId11"/>
    <p:sldLayoutId id="2147483677" r:id="rId12"/>
    <p:sldLayoutId id="2147483692" r:id="rId13"/>
    <p:sldLayoutId id="2147483676" r:id="rId14"/>
    <p:sldLayoutId id="2147483661" r:id="rId15"/>
    <p:sldLayoutId id="2147483687" r:id="rId16"/>
    <p:sldLayoutId id="2147483688" r:id="rId17"/>
    <p:sldLayoutId id="2147483666" r:id="rId18"/>
    <p:sldLayoutId id="2147483686" r:id="rId19"/>
    <p:sldLayoutId id="2147483695" r:id="rId20"/>
    <p:sldLayoutId id="2147483653" r:id="rId21"/>
    <p:sldLayoutId id="2147483684" r:id="rId22"/>
    <p:sldLayoutId id="2147483693" r:id="rId23"/>
    <p:sldLayoutId id="2147483663" r:id="rId24"/>
    <p:sldLayoutId id="2147483685" r:id="rId25"/>
    <p:sldLayoutId id="2147483694" r:id="rId26"/>
  </p:sldLayoutIdLst>
  <p:txStyles>
    <p:titleStyle>
      <a:lvl1pPr algn="l" defTabSz="914400" rtl="0" eaLnBrk="1" latinLnBrk="0" hangingPunct="1">
        <a:lnSpc>
          <a:spcPts val="3250"/>
        </a:lnSpc>
        <a:spcBef>
          <a:spcPct val="0"/>
        </a:spcBef>
        <a:buNone/>
        <a:defRPr sz="34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371"/>
        </a:spcAft>
        <a:buFontTx/>
        <a:buNone/>
        <a:defRPr sz="2400" u="none" kern="1200">
          <a:solidFill>
            <a:schemeClr val="tx1"/>
          </a:solidFill>
          <a:latin typeface="+mj-lt"/>
          <a:ea typeface="+mn-ea"/>
          <a:cs typeface="+mn-cs"/>
        </a:defRPr>
      </a:lvl1pPr>
      <a:lvl2pPr marL="0" indent="-216000" algn="l" defTabSz="914400" rtl="0" eaLnBrk="1" latinLnBrk="0" hangingPunct="1">
        <a:lnSpc>
          <a:spcPct val="100000"/>
        </a:lnSpc>
        <a:spcBef>
          <a:spcPts val="0"/>
        </a:spcBef>
        <a:spcAft>
          <a:spcPts val="371"/>
        </a:spcAft>
        <a:buFont typeface="Arial" panose="020B0604020202020204" pitchFamily="34" charset="0"/>
        <a:buNone/>
        <a:defRPr sz="2400" b="0" i="0" u="none"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371"/>
        </a:spcAft>
        <a:buSzPct val="90000"/>
        <a:buFont typeface="Wingdings" panose="05000000000000000000" pitchFamily="2" charset="2"/>
        <a:buNone/>
        <a:defRPr sz="2400" b="0" u="none" kern="1200">
          <a:solidFill>
            <a:schemeClr val="tx1"/>
          </a:solidFill>
          <a:latin typeface="+mn-lt"/>
          <a:ea typeface="+mn-ea"/>
          <a:cs typeface="+mn-cs"/>
        </a:defRPr>
      </a:lvl3pPr>
      <a:lvl4pPr marL="0" indent="0" algn="l" defTabSz="914400" rtl="0" eaLnBrk="1" latinLnBrk="0" hangingPunct="1">
        <a:lnSpc>
          <a:spcPts val="2100"/>
        </a:lnSpc>
        <a:spcBef>
          <a:spcPts val="0"/>
        </a:spcBef>
        <a:spcAft>
          <a:spcPts val="371"/>
        </a:spcAft>
        <a:buSzPct val="90000"/>
        <a:buFont typeface="Wingdings" panose="05000000000000000000" pitchFamily="2" charset="2"/>
        <a:buNone/>
        <a:defRPr sz="1700" u="sng" kern="1200">
          <a:solidFill>
            <a:schemeClr val="tx1"/>
          </a:solidFill>
          <a:latin typeface="+mn-lt"/>
          <a:ea typeface="+mn-ea"/>
          <a:cs typeface="+mn-cs"/>
        </a:defRPr>
      </a:lvl4pPr>
      <a:lvl5pPr marL="432000" indent="-288000" algn="l" defTabSz="914400" rtl="0" eaLnBrk="1" latinLnBrk="0" hangingPunct="1">
        <a:lnSpc>
          <a:spcPct val="100000"/>
        </a:lnSpc>
        <a:spcBef>
          <a:spcPts val="0"/>
        </a:spcBef>
        <a:spcAft>
          <a:spcPts val="371"/>
        </a:spcAft>
        <a:buSzPct val="90000"/>
        <a:buFont typeface="Wingdings" panose="05000000000000000000" pitchFamily="2" charset="2"/>
        <a:buChar char="n"/>
        <a:tabLst/>
        <a:defRPr lang="en-US" sz="2400" kern="1200" dirty="0">
          <a:solidFill>
            <a:schemeClr val="tx1"/>
          </a:solidFill>
          <a:latin typeface="+mn-lt"/>
          <a:ea typeface="+mn-ea"/>
          <a:cs typeface="+mn-cs"/>
        </a:defRPr>
      </a:lvl5pPr>
      <a:lvl6pPr marL="576000" marR="0" indent="-216000" algn="l" defTabSz="914400" rtl="0" eaLnBrk="1" fontAlgn="auto" latinLnBrk="0" hangingPunct="1">
        <a:lnSpc>
          <a:spcPct val="100000"/>
        </a:lnSpc>
        <a:spcBef>
          <a:spcPts val="0"/>
        </a:spcBef>
        <a:spcAft>
          <a:spcPts val="371"/>
        </a:spcAft>
        <a:buClrTx/>
        <a:buSzPct val="90000"/>
        <a:buFont typeface="Wingdings" panose="05000000000000000000" pitchFamily="2" charset="2"/>
        <a:buChar char="§"/>
        <a:tabLst/>
        <a:defRPr lang="en-US" sz="2400" kern="1200" dirty="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8.xm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988EA-9148-B306-380A-277735EC7D18}"/>
              </a:ext>
            </a:extLst>
          </p:cNvPr>
          <p:cNvSpPr>
            <a:spLocks noGrp="1"/>
          </p:cNvSpPr>
          <p:nvPr>
            <p:ph type="title"/>
          </p:nvPr>
        </p:nvSpPr>
        <p:spPr>
          <a:xfrm>
            <a:off x="483908" y="2214346"/>
            <a:ext cx="11228400" cy="2420693"/>
          </a:xfrm>
        </p:spPr>
        <p:txBody>
          <a:bodyPr/>
          <a:lstStyle/>
          <a:p>
            <a:r>
              <a:rPr lang="en-GB" sz="4800" b="0" dirty="0">
                <a:latin typeface="Calibri"/>
                <a:ea typeface="Calibri"/>
                <a:cs typeface="Calibri"/>
              </a:rPr>
              <a:t>Policy, Power and Psychological Wellbeing: A Feminist Mixed-Methods Exploration of Unpaid Carers' Interactions with UK State Institutions  </a:t>
            </a:r>
            <a:endParaRPr lang="en-US" sz="4800" b="0">
              <a:latin typeface="Calibri"/>
              <a:ea typeface="Calibri"/>
              <a:cs typeface="Calibri"/>
            </a:endParaRPr>
          </a:p>
        </p:txBody>
      </p:sp>
      <p:sp>
        <p:nvSpPr>
          <p:cNvPr id="3" name="Date Placeholder 2">
            <a:extLst>
              <a:ext uri="{FF2B5EF4-FFF2-40B4-BE49-F238E27FC236}">
                <a16:creationId xmlns:a16="http://schemas.microsoft.com/office/drawing/2014/main" id="{7234D25B-1D8F-1240-EF76-C21299C8C85E}"/>
              </a:ext>
            </a:extLst>
          </p:cNvPr>
          <p:cNvSpPr>
            <a:spLocks noGrp="1"/>
          </p:cNvSpPr>
          <p:nvPr>
            <p:ph type="dt" sz="half" idx="10"/>
          </p:nvPr>
        </p:nvSpPr>
        <p:spPr>
          <a:xfrm>
            <a:off x="514800" y="455418"/>
            <a:ext cx="3188982" cy="1154136"/>
          </a:xfrm>
        </p:spPr>
        <p:txBody>
          <a:bodyPr/>
          <a:lstStyle/>
          <a:p>
            <a:pPr algn="ctr"/>
            <a:r>
              <a:rPr lang="en-GB" dirty="0"/>
              <a:t>26</a:t>
            </a:r>
            <a:r>
              <a:rPr lang="en-GB" baseline="30000" dirty="0"/>
              <a:t>th</a:t>
            </a:r>
            <a:r>
              <a:rPr lang="en-GB" dirty="0"/>
              <a:t> June 2025 – </a:t>
            </a:r>
          </a:p>
          <a:p>
            <a:pPr algn="ctr"/>
            <a:r>
              <a:rPr lang="en-GB" dirty="0"/>
              <a:t>University of Gloucestershire School of Education &amp; Science Research Week</a:t>
            </a:r>
          </a:p>
        </p:txBody>
      </p:sp>
      <p:sp>
        <p:nvSpPr>
          <p:cNvPr id="4" name="TextBox 3">
            <a:extLst>
              <a:ext uri="{FF2B5EF4-FFF2-40B4-BE49-F238E27FC236}">
                <a16:creationId xmlns:a16="http://schemas.microsoft.com/office/drawing/2014/main" id="{4CEB557B-7B83-90A3-97BE-7B1A2F2157CC}"/>
              </a:ext>
            </a:extLst>
          </p:cNvPr>
          <p:cNvSpPr txBox="1"/>
          <p:nvPr/>
        </p:nvSpPr>
        <p:spPr>
          <a:xfrm>
            <a:off x="3935278" y="5378972"/>
            <a:ext cx="431706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Arial"/>
              </a:rPr>
              <a:t>Cathy Dean, MSc Health Psychology</a:t>
            </a:r>
            <a:endParaRPr lang="en-US"/>
          </a:p>
          <a:p>
            <a:pPr algn="ctr"/>
            <a:r>
              <a:rPr lang="en-US">
                <a:cs typeface="Arial"/>
              </a:rPr>
              <a:t>cathydean@connect.glos.ac.uk</a:t>
            </a:r>
            <a:endParaRPr lang="en-US" dirty="0">
              <a:cs typeface="Arial"/>
            </a:endParaRPr>
          </a:p>
        </p:txBody>
      </p:sp>
      <p:sp>
        <p:nvSpPr>
          <p:cNvPr id="5" name="Rectangle 4">
            <a:extLst>
              <a:ext uri="{FF2B5EF4-FFF2-40B4-BE49-F238E27FC236}">
                <a16:creationId xmlns:a16="http://schemas.microsoft.com/office/drawing/2014/main" id="{B1C7EE3C-50C4-BCAA-4C02-FDF912A7A177}"/>
              </a:ext>
            </a:extLst>
          </p:cNvPr>
          <p:cNvSpPr/>
          <p:nvPr/>
        </p:nvSpPr>
        <p:spPr>
          <a:xfrm>
            <a:off x="455440" y="358832"/>
            <a:ext cx="3395100" cy="12973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4782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257D1-C922-FF05-DC3A-CF6A4C6A27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C2B011-D010-FE6A-D20B-F368AEA281BE}"/>
              </a:ext>
            </a:extLst>
          </p:cNvPr>
          <p:cNvSpPr>
            <a:spLocks noGrp="1"/>
          </p:cNvSpPr>
          <p:nvPr>
            <p:ph type="title"/>
          </p:nvPr>
        </p:nvSpPr>
        <p:spPr/>
        <p:txBody>
          <a:bodyPr/>
          <a:lstStyle/>
          <a:p>
            <a:r>
              <a:rPr lang="en-US" dirty="0">
                <a:cs typeface="Arial"/>
              </a:rPr>
              <a:t>MSc Health Psychology</a:t>
            </a:r>
          </a:p>
        </p:txBody>
      </p:sp>
      <p:sp>
        <p:nvSpPr>
          <p:cNvPr id="3" name="Text Placeholder 2">
            <a:extLst>
              <a:ext uri="{FF2B5EF4-FFF2-40B4-BE49-F238E27FC236}">
                <a16:creationId xmlns:a16="http://schemas.microsoft.com/office/drawing/2014/main" id="{B815F7E1-2B34-96DC-28D9-1F3F150359C2}"/>
              </a:ext>
            </a:extLst>
          </p:cNvPr>
          <p:cNvSpPr>
            <a:spLocks noGrp="1"/>
          </p:cNvSpPr>
          <p:nvPr>
            <p:ph type="body" sz="quarter" idx="14"/>
          </p:nvPr>
        </p:nvSpPr>
        <p:spPr>
          <a:xfrm>
            <a:off x="522287" y="1262270"/>
            <a:ext cx="10652114" cy="5001370"/>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5" name="TextBox 1">
            <a:extLst>
              <a:ext uri="{FF2B5EF4-FFF2-40B4-BE49-F238E27FC236}">
                <a16:creationId xmlns:a16="http://schemas.microsoft.com/office/drawing/2014/main" id="{88D27EEC-247C-9508-21C2-4DFFE2B8F3D3}"/>
              </a:ext>
            </a:extLst>
          </p:cNvPr>
          <p:cNvSpPr txBox="1"/>
          <p:nvPr/>
        </p:nvSpPr>
        <p:spPr>
          <a:xfrm>
            <a:off x="1346548" y="2237640"/>
            <a:ext cx="9300574" cy="440120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800">
              <a:ea typeface="+mn-lt"/>
              <a:cs typeface="+mn-lt"/>
            </a:endParaRPr>
          </a:p>
          <a:p>
            <a:pPr marL="457200" indent="-457200">
              <a:buFont typeface="Arial"/>
              <a:buChar char="•"/>
            </a:pPr>
            <a:r>
              <a:rPr lang="en-US" sz="2800" err="1"/>
              <a:t>Dehumanisation</a:t>
            </a:r>
            <a:r>
              <a:rPr lang="en-US" sz="2800"/>
              <a:t> as a result of impersonal, objective systems and processes</a:t>
            </a:r>
          </a:p>
          <a:p>
            <a:pPr marL="457200" indent="-457200">
              <a:buFont typeface="Arial"/>
              <a:buChar char="•"/>
            </a:pPr>
            <a:r>
              <a:rPr lang="en-US" sz="2800"/>
              <a:t>Diminishment of social status and autonomy by the system</a:t>
            </a:r>
          </a:p>
          <a:p>
            <a:pPr marL="457200" indent="-457200">
              <a:buFont typeface="Arial"/>
              <a:buChar char="•"/>
            </a:pPr>
            <a:r>
              <a:rPr lang="en-US" sz="2800"/>
              <a:t>Institutional violence through systemic neglect via delay, denial and diversion</a:t>
            </a:r>
          </a:p>
          <a:p>
            <a:pPr marL="457200" indent="-457200">
              <a:buFont typeface="Arial"/>
              <a:buChar char="•"/>
            </a:pPr>
            <a:endParaRPr lang="en-US" sz="2800"/>
          </a:p>
          <a:p>
            <a:endParaRPr lang="en-US" sz="2800"/>
          </a:p>
          <a:p>
            <a:endParaRPr lang="en-US" sz="2800"/>
          </a:p>
        </p:txBody>
      </p:sp>
      <p:sp>
        <p:nvSpPr>
          <p:cNvPr id="7" name="TextBox 4">
            <a:extLst>
              <a:ext uri="{FF2B5EF4-FFF2-40B4-BE49-F238E27FC236}">
                <a16:creationId xmlns:a16="http://schemas.microsoft.com/office/drawing/2014/main" id="{CBD1B4D5-1746-572F-C5C0-81FD88444373}"/>
              </a:ext>
            </a:extLst>
          </p:cNvPr>
          <p:cNvSpPr txBox="1"/>
          <p:nvPr/>
        </p:nvSpPr>
        <p:spPr>
          <a:xfrm>
            <a:off x="1346865" y="1464990"/>
            <a:ext cx="9302186" cy="76944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a:latin typeface="Aptos Display"/>
              </a:rPr>
              <a:t>Elements of Trauma</a:t>
            </a:r>
          </a:p>
        </p:txBody>
      </p:sp>
    </p:spTree>
    <p:extLst>
      <p:ext uri="{BB962C8B-B14F-4D97-AF65-F5344CB8AC3E}">
        <p14:creationId xmlns:p14="http://schemas.microsoft.com/office/powerpoint/2010/main" val="3994079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CDA92-80C5-A8F7-26F1-F7E1517639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5EFA04-BC31-97EA-EC5D-29878AB32779}"/>
              </a:ext>
            </a:extLst>
          </p:cNvPr>
          <p:cNvSpPr>
            <a:spLocks noGrp="1"/>
          </p:cNvSpPr>
          <p:nvPr>
            <p:ph type="title"/>
          </p:nvPr>
        </p:nvSpPr>
        <p:spPr/>
        <p:txBody>
          <a:bodyPr/>
          <a:lstStyle/>
          <a:p>
            <a:r>
              <a:rPr lang="en-US" dirty="0">
                <a:cs typeface="Arial"/>
              </a:rPr>
              <a:t>MSc Health Psychology</a:t>
            </a:r>
          </a:p>
        </p:txBody>
      </p:sp>
      <p:sp>
        <p:nvSpPr>
          <p:cNvPr id="3" name="Text Placeholder 2">
            <a:extLst>
              <a:ext uri="{FF2B5EF4-FFF2-40B4-BE49-F238E27FC236}">
                <a16:creationId xmlns:a16="http://schemas.microsoft.com/office/drawing/2014/main" id="{E88F3152-31AB-DB84-6F1B-D7C5BE8D1183}"/>
              </a:ext>
            </a:extLst>
          </p:cNvPr>
          <p:cNvSpPr>
            <a:spLocks noGrp="1"/>
          </p:cNvSpPr>
          <p:nvPr>
            <p:ph type="body" sz="quarter" idx="14"/>
          </p:nvPr>
        </p:nvSpPr>
        <p:spPr>
          <a:xfrm>
            <a:off x="522287" y="1262270"/>
            <a:ext cx="10652114" cy="5001370"/>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7" name="TextBox 4">
            <a:extLst>
              <a:ext uri="{FF2B5EF4-FFF2-40B4-BE49-F238E27FC236}">
                <a16:creationId xmlns:a16="http://schemas.microsoft.com/office/drawing/2014/main" id="{17AA0741-DB2B-42B7-7961-8FFD6AC1CC03}"/>
              </a:ext>
            </a:extLst>
          </p:cNvPr>
          <p:cNvSpPr txBox="1"/>
          <p:nvPr/>
        </p:nvSpPr>
        <p:spPr>
          <a:xfrm>
            <a:off x="1346865" y="1464990"/>
            <a:ext cx="9302186" cy="76944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a:latin typeface="Aptos Display"/>
              </a:rPr>
              <a:t>Elements of Trauma</a:t>
            </a:r>
          </a:p>
        </p:txBody>
      </p:sp>
      <p:sp>
        <p:nvSpPr>
          <p:cNvPr id="4" name="TextBox 1">
            <a:extLst>
              <a:ext uri="{FF2B5EF4-FFF2-40B4-BE49-F238E27FC236}">
                <a16:creationId xmlns:a16="http://schemas.microsoft.com/office/drawing/2014/main" id="{178E33A9-1B01-CF2F-396B-2FD7D96936D5}"/>
              </a:ext>
            </a:extLst>
          </p:cNvPr>
          <p:cNvSpPr txBox="1"/>
          <p:nvPr/>
        </p:nvSpPr>
        <p:spPr>
          <a:xfrm>
            <a:off x="1460577" y="2589241"/>
            <a:ext cx="9279698" cy="61247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800">
              <a:ea typeface="+mn-lt"/>
              <a:cs typeface="+mn-lt"/>
            </a:endParaRPr>
          </a:p>
          <a:p>
            <a:pPr marL="457200" indent="-457200">
              <a:buFont typeface="Arial"/>
              <a:buChar char="•"/>
            </a:pPr>
            <a:r>
              <a:rPr lang="en-US" sz="2800"/>
              <a:t>Daily </a:t>
            </a:r>
            <a:r>
              <a:rPr lang="en-US" sz="2800" err="1"/>
              <a:t>marginalisation</a:t>
            </a:r>
            <a:r>
              <a:rPr lang="en-US" sz="2800"/>
              <a:t>, discrimination and microaggressions leading to chronic ongoing stress</a:t>
            </a:r>
          </a:p>
          <a:p>
            <a:pPr marL="457200" indent="-457200">
              <a:buFont typeface="Arial"/>
              <a:buChar char="•"/>
            </a:pPr>
            <a:r>
              <a:rPr lang="en-US" sz="2800"/>
              <a:t>Feeling endangered </a:t>
            </a:r>
          </a:p>
          <a:p>
            <a:pPr marL="457200" indent="-457200">
              <a:buFont typeface="Arial"/>
              <a:buChar char="•"/>
            </a:pPr>
            <a:r>
              <a:rPr lang="en-US" sz="2800"/>
              <a:t>Loss of previous identity and home</a:t>
            </a:r>
          </a:p>
          <a:p>
            <a:pPr marL="457200" indent="-457200">
              <a:buFont typeface="Arial"/>
              <a:buChar char="•"/>
            </a:pPr>
            <a:r>
              <a:rPr lang="en-US" sz="2800"/>
              <a:t>Being gaslighted</a:t>
            </a:r>
          </a:p>
          <a:p>
            <a:pPr marL="457200" indent="-457200">
              <a:buFont typeface="Arial"/>
              <a:buChar char="•"/>
            </a:pPr>
            <a:r>
              <a:rPr lang="en-US" sz="2800"/>
              <a:t>Disempowerment</a:t>
            </a:r>
          </a:p>
          <a:p>
            <a:pPr marL="457200" indent="-457200">
              <a:buFont typeface="Arial"/>
              <a:buChar char="•"/>
            </a:pPr>
            <a:endParaRPr lang="en-US" sz="2800"/>
          </a:p>
          <a:p>
            <a:pPr marL="457200" indent="-457200">
              <a:buFont typeface="Arial"/>
              <a:buChar char="•"/>
            </a:pPr>
            <a:endParaRPr lang="en-US" sz="2800"/>
          </a:p>
          <a:p>
            <a:endParaRPr lang="en-US" sz="2800"/>
          </a:p>
          <a:p>
            <a:endParaRPr lang="en-US" sz="2800"/>
          </a:p>
          <a:p>
            <a:pPr marL="457200" indent="-457200">
              <a:buFont typeface="Arial"/>
              <a:buChar char="•"/>
            </a:pPr>
            <a:endParaRPr lang="en-US" sz="2800"/>
          </a:p>
          <a:p>
            <a:endParaRPr lang="en-US" sz="2800"/>
          </a:p>
          <a:p>
            <a:endParaRPr lang="en-US" sz="2800"/>
          </a:p>
        </p:txBody>
      </p:sp>
    </p:spTree>
    <p:extLst>
      <p:ext uri="{BB962C8B-B14F-4D97-AF65-F5344CB8AC3E}">
        <p14:creationId xmlns:p14="http://schemas.microsoft.com/office/powerpoint/2010/main" val="1567654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8F128-1333-6C62-F514-59973A314CC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E86E17D-BCE7-23EE-FEFF-2D6356D041E7}"/>
              </a:ext>
            </a:extLst>
          </p:cNvPr>
          <p:cNvSpPr>
            <a:spLocks noGrp="1"/>
          </p:cNvSpPr>
          <p:nvPr>
            <p:ph type="body" sz="quarter" idx="14"/>
          </p:nvPr>
        </p:nvSpPr>
        <p:spPr>
          <a:xfrm>
            <a:off x="522287" y="1262270"/>
            <a:ext cx="10652114" cy="5001370"/>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6" name="Title 5">
            <a:extLst>
              <a:ext uri="{FF2B5EF4-FFF2-40B4-BE49-F238E27FC236}">
                <a16:creationId xmlns:a16="http://schemas.microsoft.com/office/drawing/2014/main" id="{3274A57A-866D-63B1-08BB-189976EF2746}"/>
              </a:ext>
            </a:extLst>
          </p:cNvPr>
          <p:cNvSpPr>
            <a:spLocks noGrp="1"/>
          </p:cNvSpPr>
          <p:nvPr>
            <p:ph type="title"/>
          </p:nvPr>
        </p:nvSpPr>
        <p:spPr/>
        <p:txBody>
          <a:bodyPr/>
          <a:lstStyle/>
          <a:p>
            <a:r>
              <a:rPr lang="en-US" dirty="0">
                <a:cs typeface="Arial"/>
              </a:rPr>
              <a:t>The PhD</a:t>
            </a:r>
            <a:endParaRPr lang="en-US" dirty="0"/>
          </a:p>
        </p:txBody>
      </p:sp>
      <p:sp>
        <p:nvSpPr>
          <p:cNvPr id="9" name="Title 1">
            <a:extLst>
              <a:ext uri="{FF2B5EF4-FFF2-40B4-BE49-F238E27FC236}">
                <a16:creationId xmlns:a16="http://schemas.microsoft.com/office/drawing/2014/main" id="{2D322E8C-0895-388B-5530-2D677CD37159}"/>
              </a:ext>
            </a:extLst>
          </p:cNvPr>
          <p:cNvSpPr txBox="1">
            <a:spLocks/>
          </p:cNvSpPr>
          <p:nvPr/>
        </p:nvSpPr>
        <p:spPr>
          <a:xfrm>
            <a:off x="525661" y="2214346"/>
            <a:ext cx="11186647" cy="2671213"/>
          </a:xfrm>
          <a:prstGeom prst="rect">
            <a:avLst/>
          </a:prstGeom>
        </p:spPr>
        <p:txBody>
          <a:bodyPr vert="horz" lIns="0" tIns="0" rIns="0" bIns="0" rtlCol="0" anchor="t" anchorCtr="0">
            <a:normAutofit fontScale="92500" lnSpcReduction="20000"/>
          </a:bodyPr>
          <a:lstStyle>
            <a:lvl1pPr algn="l" defTabSz="914400" rtl="0" eaLnBrk="1" latinLnBrk="0" hangingPunct="1">
              <a:lnSpc>
                <a:spcPts val="3250"/>
              </a:lnSpc>
              <a:spcBef>
                <a:spcPct val="0"/>
              </a:spcBef>
              <a:buNone/>
              <a:defRPr lang="en-GB" sz="3450" b="1" kern="1200">
                <a:solidFill>
                  <a:schemeClr val="accent1"/>
                </a:solidFill>
                <a:latin typeface="+mj-lt"/>
                <a:ea typeface="+mj-ea"/>
                <a:cs typeface="+mj-cs"/>
              </a:defRPr>
            </a:lvl1pPr>
          </a:lstStyle>
          <a:p>
            <a:pPr algn="ctr">
              <a:lnSpc>
                <a:spcPct val="150000"/>
              </a:lnSpc>
            </a:pPr>
            <a:r>
              <a:rPr lang="en-US" sz="4800" b="0" dirty="0">
                <a:solidFill>
                  <a:schemeClr val="tx1"/>
                </a:solidFill>
                <a:latin typeface="Calibri"/>
                <a:ea typeface="Calibri"/>
                <a:cs typeface="Calibri"/>
              </a:rPr>
              <a:t>Policy, Power and Psychological Wellbeing: A Feminist Mixed-Methods Exploration of Unpaid Carers' Interactions with UK State Institutions  </a:t>
            </a:r>
            <a:endParaRPr lang="en-US" sz="4800" b="0">
              <a:solidFill>
                <a:schemeClr val="tx1"/>
              </a:solidFill>
              <a:latin typeface="Calibri"/>
              <a:ea typeface="Calibri"/>
              <a:cs typeface="Calibri"/>
            </a:endParaRPr>
          </a:p>
        </p:txBody>
      </p:sp>
    </p:spTree>
    <p:extLst>
      <p:ext uri="{BB962C8B-B14F-4D97-AF65-F5344CB8AC3E}">
        <p14:creationId xmlns:p14="http://schemas.microsoft.com/office/powerpoint/2010/main" val="3965744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40024-C2AC-3C71-B870-616594F6AC2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4D36C42-55F6-3EAD-E1C9-D0600DB4CD8A}"/>
              </a:ext>
            </a:extLst>
          </p:cNvPr>
          <p:cNvSpPr>
            <a:spLocks noGrp="1"/>
          </p:cNvSpPr>
          <p:nvPr>
            <p:ph type="body" sz="quarter" idx="14"/>
          </p:nvPr>
        </p:nvSpPr>
        <p:spPr>
          <a:xfrm>
            <a:off x="522287" y="1262270"/>
            <a:ext cx="10652114" cy="5001370"/>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6" name="Title 5">
            <a:extLst>
              <a:ext uri="{FF2B5EF4-FFF2-40B4-BE49-F238E27FC236}">
                <a16:creationId xmlns:a16="http://schemas.microsoft.com/office/drawing/2014/main" id="{238F79C4-47DE-0281-5046-420C2C3DF7C1}"/>
              </a:ext>
            </a:extLst>
          </p:cNvPr>
          <p:cNvSpPr>
            <a:spLocks noGrp="1"/>
          </p:cNvSpPr>
          <p:nvPr>
            <p:ph type="title"/>
          </p:nvPr>
        </p:nvSpPr>
        <p:spPr/>
        <p:txBody>
          <a:bodyPr/>
          <a:lstStyle/>
          <a:p>
            <a:r>
              <a:rPr lang="en-US" dirty="0">
                <a:cs typeface="Arial"/>
              </a:rPr>
              <a:t>Rationale</a:t>
            </a:r>
            <a:endParaRPr lang="en-US" dirty="0"/>
          </a:p>
        </p:txBody>
      </p:sp>
      <p:sp>
        <p:nvSpPr>
          <p:cNvPr id="9" name="Title 1">
            <a:extLst>
              <a:ext uri="{FF2B5EF4-FFF2-40B4-BE49-F238E27FC236}">
                <a16:creationId xmlns:a16="http://schemas.microsoft.com/office/drawing/2014/main" id="{31E0AB63-0D41-520D-8F5E-072982A07AC1}"/>
              </a:ext>
            </a:extLst>
          </p:cNvPr>
          <p:cNvSpPr txBox="1">
            <a:spLocks/>
          </p:cNvSpPr>
          <p:nvPr/>
        </p:nvSpPr>
        <p:spPr>
          <a:xfrm>
            <a:off x="525660" y="1441908"/>
            <a:ext cx="11165771" cy="4570993"/>
          </a:xfrm>
          <a:prstGeom prst="rect">
            <a:avLst/>
          </a:prstGeom>
        </p:spPr>
        <p:txBody>
          <a:bodyPr vert="horz" lIns="0" tIns="0" rIns="0" bIns="0" rtlCol="0" anchor="t" anchorCtr="0">
            <a:normAutofit fontScale="40000" lnSpcReduction="20000"/>
          </a:bodyPr>
          <a:lstStyle>
            <a:lvl1pPr algn="l" defTabSz="914400" rtl="0" eaLnBrk="1" latinLnBrk="0" hangingPunct="1">
              <a:lnSpc>
                <a:spcPts val="3250"/>
              </a:lnSpc>
              <a:spcBef>
                <a:spcPct val="0"/>
              </a:spcBef>
              <a:buNone/>
              <a:defRPr lang="en-GB" sz="3450" b="1" kern="1200">
                <a:solidFill>
                  <a:schemeClr val="accent1"/>
                </a:solidFill>
                <a:latin typeface="+mj-lt"/>
                <a:ea typeface="+mj-ea"/>
                <a:cs typeface="+mj-cs"/>
              </a:defRPr>
            </a:lvl1pPr>
          </a:lstStyle>
          <a:p>
            <a:pPr>
              <a:lnSpc>
                <a:spcPct val="150000"/>
              </a:lnSpc>
            </a:pPr>
            <a:r>
              <a:rPr lang="en-GB" sz="4800" b="0" dirty="0">
                <a:solidFill>
                  <a:schemeClr val="tx1"/>
                </a:solidFill>
                <a:ea typeface="+mj-lt"/>
                <a:cs typeface="+mj-lt"/>
              </a:rPr>
              <a:t>For over 30 years, research has consistently shown that, while there can be positive benefits for both carer and cared-for person (Larkin et al., 2019; Taylor &amp; Quesnel-Vallée, 2017), generally speaking, unpaid caregiving negatively impacts carers' wellbeing (Stephanou, 2023). </a:t>
            </a:r>
            <a:endParaRPr lang="en-US" sz="4800" b="0" dirty="0">
              <a:solidFill>
                <a:schemeClr val="tx1"/>
              </a:solidFill>
              <a:ea typeface="+mj-lt"/>
              <a:cs typeface="+mj-lt"/>
            </a:endParaRPr>
          </a:p>
          <a:p>
            <a:pPr>
              <a:lnSpc>
                <a:spcPct val="150000"/>
              </a:lnSpc>
            </a:pPr>
            <a:endParaRPr lang="en-GB" sz="4800" b="0" dirty="0">
              <a:solidFill>
                <a:schemeClr val="tx1"/>
              </a:solidFill>
              <a:ea typeface="+mj-lt"/>
              <a:cs typeface="+mj-lt"/>
            </a:endParaRPr>
          </a:p>
          <a:p>
            <a:pPr>
              <a:lnSpc>
                <a:spcPct val="150000"/>
              </a:lnSpc>
            </a:pPr>
            <a:r>
              <a:rPr lang="en-GB" sz="4800" b="0" dirty="0">
                <a:solidFill>
                  <a:schemeClr val="tx1"/>
                </a:solidFill>
                <a:ea typeface="+mj-lt"/>
                <a:cs typeface="+mj-lt"/>
              </a:rPr>
              <a:t>The term "caregiver burden" describes this negative effect, encompassing both psychological and structural difficulties (Liu et al., 2020). </a:t>
            </a:r>
            <a:endParaRPr lang="en-US" sz="4800" b="0">
              <a:solidFill>
                <a:schemeClr val="tx1"/>
              </a:solidFill>
              <a:ea typeface="+mj-lt"/>
              <a:cs typeface="+mj-lt"/>
            </a:endParaRPr>
          </a:p>
          <a:p>
            <a:pPr>
              <a:lnSpc>
                <a:spcPct val="150000"/>
              </a:lnSpc>
            </a:pPr>
            <a:endParaRPr lang="en-GB" sz="4800" b="0" dirty="0">
              <a:solidFill>
                <a:schemeClr val="tx1"/>
              </a:solidFill>
              <a:ea typeface="+mj-lt"/>
              <a:cs typeface="+mj-lt"/>
            </a:endParaRPr>
          </a:p>
          <a:p>
            <a:pPr>
              <a:lnSpc>
                <a:spcPct val="150000"/>
              </a:lnSpc>
            </a:pPr>
            <a:r>
              <a:rPr lang="en-GB" sz="4800" b="0" dirty="0">
                <a:solidFill>
                  <a:schemeClr val="tx1"/>
                </a:solidFill>
                <a:ea typeface="+mj-lt"/>
                <a:cs typeface="+mj-lt"/>
              </a:rPr>
              <a:t>Structural burden, a key component of caregiver burden, arises from carers' interactions with formal systems (Taylor &amp; Quesnel-Vallée, 2017). </a:t>
            </a:r>
            <a:endParaRPr lang="en-US" sz="4800" b="0">
              <a:solidFill>
                <a:schemeClr val="tx1"/>
              </a:solidFill>
              <a:ea typeface="+mj-lt"/>
              <a:cs typeface="+mj-lt"/>
            </a:endParaRPr>
          </a:p>
          <a:p>
            <a:pPr>
              <a:lnSpc>
                <a:spcPct val="150000"/>
              </a:lnSpc>
            </a:pPr>
            <a:endParaRPr lang="en-GB" sz="4800" b="0" dirty="0">
              <a:solidFill>
                <a:schemeClr val="tx1"/>
              </a:solidFill>
              <a:ea typeface="+mj-lt"/>
              <a:cs typeface="+mj-lt"/>
            </a:endParaRPr>
          </a:p>
          <a:p>
            <a:pPr>
              <a:lnSpc>
                <a:spcPct val="150000"/>
              </a:lnSpc>
            </a:pPr>
            <a:r>
              <a:rPr lang="en-GB" sz="4800" b="0" dirty="0">
                <a:solidFill>
                  <a:schemeClr val="tx1"/>
                </a:solidFill>
                <a:ea typeface="+mj-lt"/>
                <a:cs typeface="+mj-lt"/>
              </a:rPr>
              <a:t>This study aims to examine structural burden and its impact on aspects of caregiver wellbeing.</a:t>
            </a:r>
            <a:endParaRPr lang="en-US" sz="4800" b="0">
              <a:solidFill>
                <a:schemeClr val="tx1"/>
              </a:solidFill>
              <a:ea typeface="+mj-lt"/>
              <a:cs typeface="+mj-lt"/>
            </a:endParaRPr>
          </a:p>
        </p:txBody>
      </p:sp>
    </p:spTree>
    <p:extLst>
      <p:ext uri="{BB962C8B-B14F-4D97-AF65-F5344CB8AC3E}">
        <p14:creationId xmlns:p14="http://schemas.microsoft.com/office/powerpoint/2010/main" val="655806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CE54B-030B-5462-5F61-F84B4374042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9CDB008-6CDA-BFC5-385E-C04104C86608}"/>
              </a:ext>
            </a:extLst>
          </p:cNvPr>
          <p:cNvSpPr>
            <a:spLocks noGrp="1"/>
          </p:cNvSpPr>
          <p:nvPr>
            <p:ph type="body" sz="quarter" idx="14"/>
          </p:nvPr>
        </p:nvSpPr>
        <p:spPr>
          <a:xfrm>
            <a:off x="522287" y="1262270"/>
            <a:ext cx="10652114" cy="5001370"/>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6" name="Title 5">
            <a:extLst>
              <a:ext uri="{FF2B5EF4-FFF2-40B4-BE49-F238E27FC236}">
                <a16:creationId xmlns:a16="http://schemas.microsoft.com/office/drawing/2014/main" id="{2FA932FE-7039-CC4D-FC2A-5B2CDB17C644}"/>
              </a:ext>
            </a:extLst>
          </p:cNvPr>
          <p:cNvSpPr>
            <a:spLocks noGrp="1"/>
          </p:cNvSpPr>
          <p:nvPr>
            <p:ph type="title"/>
          </p:nvPr>
        </p:nvSpPr>
        <p:spPr>
          <a:xfrm>
            <a:off x="553315" y="842400"/>
            <a:ext cx="6533474" cy="720000"/>
          </a:xfrm>
        </p:spPr>
        <p:txBody>
          <a:bodyPr>
            <a:normAutofit/>
          </a:bodyPr>
          <a:lstStyle/>
          <a:p>
            <a:r>
              <a:rPr lang="en-US" dirty="0">
                <a:cs typeface="Arial"/>
              </a:rPr>
              <a:t>Philosophy and Methodology</a:t>
            </a:r>
            <a:endParaRPr lang="en-US" dirty="0"/>
          </a:p>
        </p:txBody>
      </p:sp>
      <p:graphicFrame>
        <p:nvGraphicFramePr>
          <p:cNvPr id="5" name="Diagram 4">
            <a:extLst>
              <a:ext uri="{FF2B5EF4-FFF2-40B4-BE49-F238E27FC236}">
                <a16:creationId xmlns:a16="http://schemas.microsoft.com/office/drawing/2014/main" id="{6ED6013E-E7E7-15DC-E33C-5E27EEB585AF}"/>
              </a:ext>
            </a:extLst>
          </p:cNvPr>
          <p:cNvGraphicFramePr/>
          <p:nvPr>
            <p:extLst>
              <p:ext uri="{D42A27DB-BD31-4B8C-83A1-F6EECF244321}">
                <p14:modId xmlns:p14="http://schemas.microsoft.com/office/powerpoint/2010/main" val="1842612605"/>
              </p:ext>
            </p:extLst>
          </p:nvPr>
        </p:nvGraphicFramePr>
        <p:xfrm>
          <a:off x="1691013" y="1568886"/>
          <a:ext cx="8317262" cy="4387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0893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A7D86-1E1D-9D3E-4FA2-D72A6CAE5FD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09C0FAD-D5C2-5510-BC91-D1CCF8834544}"/>
              </a:ext>
            </a:extLst>
          </p:cNvPr>
          <p:cNvSpPr>
            <a:spLocks noGrp="1"/>
          </p:cNvSpPr>
          <p:nvPr>
            <p:ph type="body" sz="quarter" idx="14"/>
          </p:nvPr>
        </p:nvSpPr>
        <p:spPr>
          <a:xfrm>
            <a:off x="522287" y="1262270"/>
            <a:ext cx="10652114" cy="5001370"/>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6" name="Title 5">
            <a:extLst>
              <a:ext uri="{FF2B5EF4-FFF2-40B4-BE49-F238E27FC236}">
                <a16:creationId xmlns:a16="http://schemas.microsoft.com/office/drawing/2014/main" id="{E74B415F-1C10-7DBA-0035-24583352D37D}"/>
              </a:ext>
            </a:extLst>
          </p:cNvPr>
          <p:cNvSpPr>
            <a:spLocks noGrp="1"/>
          </p:cNvSpPr>
          <p:nvPr>
            <p:ph type="title"/>
          </p:nvPr>
        </p:nvSpPr>
        <p:spPr>
          <a:xfrm>
            <a:off x="522000" y="842400"/>
            <a:ext cx="9205693" cy="720000"/>
          </a:xfrm>
        </p:spPr>
        <p:txBody>
          <a:bodyPr>
            <a:normAutofit fontScale="90000"/>
          </a:bodyPr>
          <a:lstStyle/>
          <a:p>
            <a:r>
              <a:rPr lang="en-US" dirty="0">
                <a:cs typeface="Arial"/>
              </a:rPr>
              <a:t>Phase One – Mixed Methods Systematic Review</a:t>
            </a:r>
            <a:endParaRPr lang="en-US" dirty="0"/>
          </a:p>
        </p:txBody>
      </p:sp>
      <p:sp>
        <p:nvSpPr>
          <p:cNvPr id="4" name="TextBox 3">
            <a:extLst>
              <a:ext uri="{FF2B5EF4-FFF2-40B4-BE49-F238E27FC236}">
                <a16:creationId xmlns:a16="http://schemas.microsoft.com/office/drawing/2014/main" id="{B7499171-0E87-6B7F-1322-90A78A8756B8}"/>
              </a:ext>
            </a:extLst>
          </p:cNvPr>
          <p:cNvSpPr txBox="1"/>
          <p:nvPr/>
        </p:nvSpPr>
        <p:spPr>
          <a:xfrm>
            <a:off x="521918" y="1717110"/>
            <a:ext cx="10928958" cy="3447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sz="2400" b="1" dirty="0">
                <a:latin typeface="Calibri"/>
                <a:ea typeface="Segoe UI"/>
                <a:cs typeface="Segoe UI"/>
              </a:rPr>
              <a:t>Research Objective </a:t>
            </a:r>
            <a:r>
              <a:rPr sz="2400" dirty="0">
                <a:latin typeface="Calibri"/>
                <a:ea typeface="Calibri"/>
                <a:cs typeface="Calibri"/>
              </a:rPr>
              <a:t> </a:t>
            </a:r>
            <a:endParaRPr lang="en-US" sz="2400" dirty="0">
              <a:latin typeface="Calibri"/>
              <a:ea typeface="Calibri"/>
              <a:cs typeface="Calibri"/>
            </a:endParaRPr>
          </a:p>
          <a:p>
            <a:pPr rtl="0"/>
            <a:r>
              <a:rPr lang="en-GB" sz="2400" dirty="0">
                <a:latin typeface="Calibri"/>
                <a:ea typeface="Segoe UI"/>
                <a:cs typeface="Segoe UI"/>
              </a:rPr>
              <a:t>To synthesise existing evidence to understand the psychological wellbeing of carers in relation to their interactions with state institutions such as the Department for Work and Pensions (DWP) and the Department for Health and Social Care (DHSC). </a:t>
            </a:r>
            <a:r>
              <a:rPr sz="2400" dirty="0">
                <a:latin typeface="Calibri"/>
                <a:ea typeface="Calibri"/>
                <a:cs typeface="Calibri"/>
              </a:rPr>
              <a:t> </a:t>
            </a:r>
          </a:p>
          <a:p>
            <a:pPr rtl="0"/>
            <a:endParaRPr sz="2400" dirty="0">
              <a:latin typeface="Calibri"/>
              <a:ea typeface="Calibri"/>
              <a:cs typeface="Calibri"/>
            </a:endParaRPr>
          </a:p>
          <a:p>
            <a:pPr rtl="0"/>
            <a:r>
              <a:rPr lang="en-GB" sz="2400" b="1" dirty="0">
                <a:latin typeface="Calibri"/>
                <a:ea typeface="Segoe UI"/>
                <a:cs typeface="Segoe UI"/>
              </a:rPr>
              <a:t>Research Questions</a:t>
            </a:r>
            <a:r>
              <a:rPr lang="en-GB" sz="2400" dirty="0">
                <a:latin typeface="Calibri"/>
                <a:ea typeface="Segoe UI"/>
                <a:cs typeface="Segoe UI"/>
              </a:rPr>
              <a:t>:</a:t>
            </a:r>
            <a:r>
              <a:rPr sz="2400" dirty="0">
                <a:latin typeface="Calibri"/>
                <a:ea typeface="Calibri"/>
                <a:cs typeface="Calibri"/>
              </a:rPr>
              <a:t> </a:t>
            </a:r>
          </a:p>
          <a:p>
            <a:pPr marL="228600" lvl="0" indent="-228600" rtl="0">
              <a:buFont typeface="Symbol"/>
              <a:buChar char="•"/>
            </a:pPr>
            <a:r>
              <a:rPr lang="en-GB" sz="2400" dirty="0">
                <a:latin typeface="Calibri"/>
                <a:ea typeface="Calibri"/>
                <a:cs typeface="Calibri"/>
              </a:rPr>
              <a:t>What is the association between unpaid carers psychological wellbeing and their interactions with state institutions’ systems and processes?  </a:t>
            </a:r>
            <a:r>
              <a:rPr sz="2400" dirty="0">
                <a:latin typeface="Calibri"/>
                <a:ea typeface="Calibri"/>
                <a:cs typeface="Calibri"/>
              </a:rPr>
              <a:t> </a:t>
            </a:r>
          </a:p>
          <a:p>
            <a:pPr marL="228600" lvl="0" indent="-228600" rtl="0">
              <a:buFont typeface="Symbol"/>
              <a:buChar char="•"/>
            </a:pPr>
            <a:r>
              <a:rPr lang="en-GB" sz="2400" dirty="0">
                <a:latin typeface="Calibri"/>
                <a:ea typeface="Calibri"/>
                <a:cs typeface="Calibri"/>
              </a:rPr>
              <a:t>How do unpaid carers experience and perceive their interactions with state institutions’ systems and processes in the context of their caring role?  </a:t>
            </a:r>
            <a:r>
              <a:rPr sz="2000" dirty="0">
                <a:latin typeface="Calibri"/>
                <a:ea typeface="Calibri"/>
                <a:cs typeface="Calibri"/>
              </a:rPr>
              <a:t> </a:t>
            </a:r>
          </a:p>
          <a:p>
            <a:pPr algn="ctr"/>
            <a:endParaRPr lang="en-US"/>
          </a:p>
        </p:txBody>
      </p:sp>
    </p:spTree>
    <p:extLst>
      <p:ext uri="{BB962C8B-B14F-4D97-AF65-F5344CB8AC3E}">
        <p14:creationId xmlns:p14="http://schemas.microsoft.com/office/powerpoint/2010/main" val="2752128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DE93B-D293-DA0D-FEF2-E27B3DC19EE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052134A-D7EC-DB40-D9BB-60987C3D0E79}"/>
              </a:ext>
            </a:extLst>
          </p:cNvPr>
          <p:cNvSpPr>
            <a:spLocks noGrp="1"/>
          </p:cNvSpPr>
          <p:nvPr>
            <p:ph type="body" sz="quarter" idx="14"/>
          </p:nvPr>
        </p:nvSpPr>
        <p:spPr>
          <a:xfrm>
            <a:off x="522287" y="1262270"/>
            <a:ext cx="10652114" cy="5001370"/>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6" name="Title 5">
            <a:extLst>
              <a:ext uri="{FF2B5EF4-FFF2-40B4-BE49-F238E27FC236}">
                <a16:creationId xmlns:a16="http://schemas.microsoft.com/office/drawing/2014/main" id="{5DA16505-DB80-1CD3-82D1-163F19190C76}"/>
              </a:ext>
            </a:extLst>
          </p:cNvPr>
          <p:cNvSpPr>
            <a:spLocks noGrp="1"/>
          </p:cNvSpPr>
          <p:nvPr>
            <p:ph type="title"/>
          </p:nvPr>
        </p:nvSpPr>
        <p:spPr>
          <a:xfrm>
            <a:off x="522000" y="842400"/>
            <a:ext cx="9205693" cy="720000"/>
          </a:xfrm>
        </p:spPr>
        <p:txBody>
          <a:bodyPr>
            <a:normAutofit fontScale="90000"/>
          </a:bodyPr>
          <a:lstStyle/>
          <a:p>
            <a:r>
              <a:rPr lang="en-US" dirty="0">
                <a:cs typeface="Arial"/>
              </a:rPr>
              <a:t>Phase Two – Mixed Methods Systematic Review</a:t>
            </a:r>
            <a:endParaRPr lang="en-US" dirty="0"/>
          </a:p>
        </p:txBody>
      </p:sp>
      <p:sp>
        <p:nvSpPr>
          <p:cNvPr id="4" name="TextBox 3">
            <a:extLst>
              <a:ext uri="{FF2B5EF4-FFF2-40B4-BE49-F238E27FC236}">
                <a16:creationId xmlns:a16="http://schemas.microsoft.com/office/drawing/2014/main" id="{6F951972-0102-839E-80A1-FD585415ED14}"/>
              </a:ext>
            </a:extLst>
          </p:cNvPr>
          <p:cNvSpPr txBox="1"/>
          <p:nvPr/>
        </p:nvSpPr>
        <p:spPr>
          <a:xfrm>
            <a:off x="521918" y="1717110"/>
            <a:ext cx="10928958" cy="3447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en-GB" sz="2400" b="1" dirty="0">
                <a:latin typeface="Calibri"/>
                <a:ea typeface="Segoe UI"/>
                <a:cs typeface="Segoe UI"/>
              </a:rPr>
              <a:t>Research Objective </a:t>
            </a:r>
            <a:r>
              <a:rPr lang="en-GB" sz="2400" dirty="0">
                <a:latin typeface="Calibri"/>
                <a:ea typeface="Calibri"/>
                <a:cs typeface="Calibri"/>
              </a:rPr>
              <a:t> </a:t>
            </a:r>
            <a:endParaRPr lang="en-US"/>
          </a:p>
          <a:p>
            <a:pPr rtl="0"/>
            <a:r>
              <a:rPr lang="en-GB" sz="2400" dirty="0">
                <a:latin typeface="Calibri"/>
                <a:ea typeface="Segoe UI"/>
                <a:cs typeface="Segoe UI"/>
              </a:rPr>
              <a:t>To produce a holistic understanding of the institutional systems and processes that are the most salient contributary factors in the structural burden of unpaid carers.</a:t>
            </a:r>
            <a:r>
              <a:rPr lang="en-GB" sz="2400" dirty="0">
                <a:latin typeface="Calibri"/>
                <a:ea typeface="Calibri"/>
                <a:cs typeface="Calibri"/>
              </a:rPr>
              <a:t> </a:t>
            </a:r>
          </a:p>
          <a:p>
            <a:endParaRPr lang="en-GB" sz="2400" dirty="0">
              <a:latin typeface="Calibri"/>
              <a:ea typeface="Calibri"/>
              <a:cs typeface="Calibri"/>
            </a:endParaRPr>
          </a:p>
          <a:p>
            <a:pPr rtl="0"/>
            <a:r>
              <a:rPr lang="en-GB" sz="2400" b="1" dirty="0">
                <a:latin typeface="Calibri"/>
                <a:ea typeface="Segoe UI"/>
                <a:cs typeface="Segoe UI"/>
              </a:rPr>
              <a:t>Research Questions</a:t>
            </a:r>
            <a:endParaRPr lang="en-GB" sz="2400" b="1" dirty="0">
              <a:latin typeface="Calibri"/>
              <a:ea typeface="Calibri"/>
              <a:cs typeface="Calibri"/>
            </a:endParaRPr>
          </a:p>
          <a:p>
            <a:pPr marL="228600" lvl="0" indent="-228600" rtl="0">
              <a:buFont typeface="Symbol"/>
              <a:buChar char="•"/>
            </a:pPr>
            <a:r>
              <a:rPr lang="en-GB" sz="2400" dirty="0">
                <a:latin typeface="Calibri"/>
                <a:ea typeface="Calibri"/>
                <a:cs typeface="Calibri"/>
              </a:rPr>
              <a:t>Which systems and processes are most strongly associated with perceived systemic burden among unpaid carers, and what factors account for the variation in these associations? </a:t>
            </a:r>
          </a:p>
          <a:p>
            <a:pPr marL="228600" lvl="0" indent="-228600" rtl="0">
              <a:buFont typeface="Symbol"/>
              <a:buChar char="•"/>
            </a:pPr>
            <a:r>
              <a:rPr lang="en-GB" sz="2400" dirty="0">
                <a:latin typeface="Calibri"/>
                <a:ea typeface="Calibri"/>
                <a:cs typeface="Calibri"/>
              </a:rPr>
              <a:t>How do unpaid carers experience and make sense of their interactions with systems and processes that contribute most to systemic burden? </a:t>
            </a:r>
            <a:endParaRPr lang="en-US" sz="2400" dirty="0">
              <a:cs typeface="Arial"/>
            </a:endParaRPr>
          </a:p>
        </p:txBody>
      </p:sp>
    </p:spTree>
    <p:extLst>
      <p:ext uri="{BB962C8B-B14F-4D97-AF65-F5344CB8AC3E}">
        <p14:creationId xmlns:p14="http://schemas.microsoft.com/office/powerpoint/2010/main" val="3328870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FFC70-BD59-EC68-44CA-7F55F894A80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A11145A-1C7F-1704-D8B1-35B7780972D8}"/>
              </a:ext>
            </a:extLst>
          </p:cNvPr>
          <p:cNvSpPr>
            <a:spLocks noGrp="1"/>
          </p:cNvSpPr>
          <p:nvPr>
            <p:ph type="body" sz="quarter" idx="14"/>
          </p:nvPr>
        </p:nvSpPr>
        <p:spPr>
          <a:xfrm>
            <a:off x="522287" y="1262270"/>
            <a:ext cx="10652114" cy="5001370"/>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6" name="Title 5">
            <a:extLst>
              <a:ext uri="{FF2B5EF4-FFF2-40B4-BE49-F238E27FC236}">
                <a16:creationId xmlns:a16="http://schemas.microsoft.com/office/drawing/2014/main" id="{B61F7114-1E83-E6D2-F123-CF5AC2280EC9}"/>
              </a:ext>
            </a:extLst>
          </p:cNvPr>
          <p:cNvSpPr>
            <a:spLocks noGrp="1"/>
          </p:cNvSpPr>
          <p:nvPr>
            <p:ph type="title"/>
          </p:nvPr>
        </p:nvSpPr>
        <p:spPr/>
        <p:txBody>
          <a:bodyPr/>
          <a:lstStyle/>
          <a:p>
            <a:r>
              <a:rPr lang="en-US" dirty="0">
                <a:cs typeface="Arial"/>
              </a:rPr>
              <a:t>Challenges</a:t>
            </a:r>
            <a:endParaRPr lang="en-US" dirty="0"/>
          </a:p>
        </p:txBody>
      </p:sp>
      <p:sp>
        <p:nvSpPr>
          <p:cNvPr id="2" name="TextBox 1">
            <a:extLst>
              <a:ext uri="{FF2B5EF4-FFF2-40B4-BE49-F238E27FC236}">
                <a16:creationId xmlns:a16="http://schemas.microsoft.com/office/drawing/2014/main" id="{1F097244-69EB-22F3-2F5B-A1863354C671}"/>
              </a:ext>
            </a:extLst>
          </p:cNvPr>
          <p:cNvSpPr txBox="1"/>
          <p:nvPr/>
        </p:nvSpPr>
        <p:spPr>
          <a:xfrm>
            <a:off x="605424" y="1576191"/>
            <a:ext cx="10626246"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Arial"/>
              </a:rPr>
              <a:t>Ethical issues (my own): lack of funding making it impossible to provide financial remuneration to co-researchers when</a:t>
            </a:r>
          </a:p>
          <a:p>
            <a:pPr marL="285750" indent="-285750">
              <a:buFont typeface="Arial"/>
              <a:buChar char="•"/>
            </a:pPr>
            <a:r>
              <a:rPr lang="en-US" sz="2400" dirty="0">
                <a:cs typeface="Arial"/>
              </a:rPr>
              <a:t>NIHR best practice calls for financial remuneration</a:t>
            </a:r>
          </a:p>
          <a:p>
            <a:pPr marL="285750" indent="-285750">
              <a:buFont typeface="Arial"/>
              <a:buChar char="•"/>
            </a:pPr>
            <a:r>
              <a:rPr lang="en-US" sz="2400" dirty="0">
                <a:cs typeface="Arial"/>
              </a:rPr>
              <a:t>Participants prefer financial remuneration</a:t>
            </a:r>
          </a:p>
          <a:p>
            <a:pPr marL="285750" indent="-285750">
              <a:buFont typeface="Arial"/>
              <a:buChar char="•"/>
            </a:pPr>
            <a:endParaRPr lang="en-US" sz="2400" dirty="0">
              <a:cs typeface="Arial"/>
            </a:endParaRPr>
          </a:p>
          <a:p>
            <a:r>
              <a:rPr lang="en-US" sz="2400" dirty="0">
                <a:cs typeface="Arial"/>
              </a:rPr>
              <a:t>Does replacing co-researchers with an advisory committee of current and former carers still </a:t>
            </a:r>
            <a:r>
              <a:rPr lang="en-US" sz="2400" err="1">
                <a:cs typeface="Arial"/>
              </a:rPr>
              <a:t>centre</a:t>
            </a:r>
            <a:r>
              <a:rPr lang="en-US" sz="2400" dirty="0">
                <a:cs typeface="Arial"/>
              </a:rPr>
              <a:t> the voice of the community?</a:t>
            </a:r>
          </a:p>
          <a:p>
            <a:endParaRPr lang="en-US" sz="2400" dirty="0">
              <a:cs typeface="Arial"/>
            </a:endParaRPr>
          </a:p>
          <a:p>
            <a:r>
              <a:rPr lang="en-US" sz="2400" dirty="0">
                <a:cs typeface="Arial"/>
              </a:rPr>
              <a:t>Approaches to reflecting on my insider status as a carer</a:t>
            </a:r>
          </a:p>
        </p:txBody>
      </p:sp>
    </p:spTree>
    <p:extLst>
      <p:ext uri="{BB962C8B-B14F-4D97-AF65-F5344CB8AC3E}">
        <p14:creationId xmlns:p14="http://schemas.microsoft.com/office/powerpoint/2010/main" val="3541377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2E64B-7FFC-747F-FEB8-87127A4226D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FC1190D-AD15-D625-871C-1E5E4E276EFC}"/>
              </a:ext>
            </a:extLst>
          </p:cNvPr>
          <p:cNvSpPr>
            <a:spLocks noGrp="1"/>
          </p:cNvSpPr>
          <p:nvPr>
            <p:ph type="body" sz="quarter" idx="14"/>
          </p:nvPr>
        </p:nvSpPr>
        <p:spPr>
          <a:xfrm>
            <a:off x="522287" y="1262270"/>
            <a:ext cx="10652114" cy="5001370"/>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6" name="Title 5">
            <a:extLst>
              <a:ext uri="{FF2B5EF4-FFF2-40B4-BE49-F238E27FC236}">
                <a16:creationId xmlns:a16="http://schemas.microsoft.com/office/drawing/2014/main" id="{535B520A-1DDB-9DC4-A82D-726BFBCE8960}"/>
              </a:ext>
            </a:extLst>
          </p:cNvPr>
          <p:cNvSpPr>
            <a:spLocks noGrp="1"/>
          </p:cNvSpPr>
          <p:nvPr>
            <p:ph type="title"/>
          </p:nvPr>
        </p:nvSpPr>
        <p:spPr/>
        <p:txBody>
          <a:bodyPr/>
          <a:lstStyle/>
          <a:p>
            <a:r>
              <a:rPr lang="en-US" dirty="0">
                <a:cs typeface="Arial"/>
              </a:rPr>
              <a:t>Call to Action</a:t>
            </a:r>
            <a:endParaRPr lang="en-US" dirty="0"/>
          </a:p>
        </p:txBody>
      </p:sp>
      <p:sp>
        <p:nvSpPr>
          <p:cNvPr id="2" name="TextBox 1">
            <a:extLst>
              <a:ext uri="{FF2B5EF4-FFF2-40B4-BE49-F238E27FC236}">
                <a16:creationId xmlns:a16="http://schemas.microsoft.com/office/drawing/2014/main" id="{A12DD68E-F37D-9FCC-BFF3-4F3A4CEB3FD3}"/>
              </a:ext>
            </a:extLst>
          </p:cNvPr>
          <p:cNvSpPr txBox="1"/>
          <p:nvPr/>
        </p:nvSpPr>
        <p:spPr>
          <a:xfrm>
            <a:off x="521919" y="1717110"/>
            <a:ext cx="10730629"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Sans-Serif"/>
              <a:buChar char="•"/>
            </a:pPr>
            <a:r>
              <a:rPr lang="en-US" sz="2400" baseline="0" dirty="0">
                <a:latin typeface="Aptos"/>
                <a:ea typeface="Arial"/>
                <a:cs typeface="Arial"/>
              </a:rPr>
              <a:t>Take a trauma-informed approach to working with carers</a:t>
            </a:r>
            <a:r>
              <a:rPr lang="en-US" sz="2400" dirty="0">
                <a:latin typeface="Aptos"/>
                <a:ea typeface="Arial"/>
                <a:cs typeface="Arial"/>
              </a:rPr>
              <a:t>​ - don't expect them to be proactive</a:t>
            </a:r>
          </a:p>
          <a:p>
            <a:pPr rtl="0"/>
            <a:r>
              <a:rPr lang="en-US" sz="2400" dirty="0">
                <a:latin typeface="Aptos"/>
                <a:ea typeface="Arial"/>
                <a:cs typeface="Arial"/>
              </a:rPr>
              <a:t>​</a:t>
            </a:r>
          </a:p>
          <a:p>
            <a:pPr marL="457200" lvl="0" indent="-457200" rtl="0">
              <a:buFont typeface="Arial,Sans-Serif"/>
              <a:buChar char="•"/>
            </a:pPr>
            <a:r>
              <a:rPr lang="en-US" sz="2400" baseline="0" dirty="0">
                <a:latin typeface="Aptos"/>
                <a:ea typeface="Arial"/>
                <a:cs typeface="Arial"/>
              </a:rPr>
              <a:t>Advocate for systemic reform to better meet need carers' needs</a:t>
            </a:r>
          </a:p>
          <a:p>
            <a:pPr marL="457200" indent="-457200">
              <a:buFont typeface="Arial,Sans-Serif"/>
              <a:buChar char="•"/>
            </a:pPr>
            <a:endParaRPr lang="en-US" sz="2400" dirty="0">
              <a:latin typeface="Aptos"/>
              <a:cs typeface="Arial"/>
            </a:endParaRPr>
          </a:p>
          <a:p>
            <a:pPr marL="457200" indent="-457200">
              <a:buFont typeface="Arial,Sans-Serif"/>
              <a:buChar char="•"/>
            </a:pPr>
            <a:r>
              <a:rPr lang="en-US" sz="2400" dirty="0">
                <a:latin typeface="Aptos"/>
                <a:cs typeface="Arial"/>
              </a:rPr>
              <a:t>Give me your thoughts on the ethics around alternative forms of recognition</a:t>
            </a:r>
          </a:p>
          <a:p>
            <a:pPr marL="457200" indent="-457200">
              <a:buFont typeface="Arial,Sans-Serif"/>
              <a:buChar char="•"/>
            </a:pPr>
            <a:endParaRPr lang="en-US" sz="2400" dirty="0">
              <a:latin typeface="Aptos"/>
              <a:cs typeface="Arial"/>
            </a:endParaRPr>
          </a:p>
          <a:p>
            <a:pPr marL="457200" indent="-457200">
              <a:buFont typeface="Arial,Sans-Serif"/>
              <a:buChar char="•"/>
            </a:pPr>
            <a:r>
              <a:rPr lang="en-US" sz="3200" b="1" dirty="0">
                <a:latin typeface="Aptos"/>
                <a:cs typeface="Arial"/>
              </a:rPr>
              <a:t>Remember that one day, if it hasn't already happened, you are likely to either be or need an unpaid carer. What do you want that experience to be like?</a:t>
            </a:r>
          </a:p>
          <a:p>
            <a:pPr algn="ctr"/>
            <a:endParaRPr lang="en-US">
              <a:cs typeface="Arial"/>
            </a:endParaRPr>
          </a:p>
        </p:txBody>
      </p:sp>
    </p:spTree>
    <p:extLst>
      <p:ext uri="{BB962C8B-B14F-4D97-AF65-F5344CB8AC3E}">
        <p14:creationId xmlns:p14="http://schemas.microsoft.com/office/powerpoint/2010/main" val="575787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58CDF-2761-851E-1736-FA24AE41576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398B3F4-0F4D-BC7B-B865-8A7B4AABE0CA}"/>
              </a:ext>
            </a:extLst>
          </p:cNvPr>
          <p:cNvSpPr>
            <a:spLocks noGrp="1"/>
          </p:cNvSpPr>
          <p:nvPr>
            <p:ph type="body" sz="quarter" idx="14"/>
          </p:nvPr>
        </p:nvSpPr>
        <p:spPr>
          <a:xfrm>
            <a:off x="522287" y="1262270"/>
            <a:ext cx="10652114" cy="5001370"/>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6" name="Title 5">
            <a:extLst>
              <a:ext uri="{FF2B5EF4-FFF2-40B4-BE49-F238E27FC236}">
                <a16:creationId xmlns:a16="http://schemas.microsoft.com/office/drawing/2014/main" id="{66102E41-6BF4-531B-8A11-E2A8487C300A}"/>
              </a:ext>
            </a:extLst>
          </p:cNvPr>
          <p:cNvSpPr>
            <a:spLocks noGrp="1"/>
          </p:cNvSpPr>
          <p:nvPr>
            <p:ph type="title"/>
          </p:nvPr>
        </p:nvSpPr>
        <p:spPr>
          <a:xfrm>
            <a:off x="3110712" y="2710866"/>
            <a:ext cx="5479200" cy="720000"/>
          </a:xfrm>
        </p:spPr>
        <p:txBody>
          <a:bodyPr>
            <a:normAutofit/>
          </a:bodyPr>
          <a:lstStyle/>
          <a:p>
            <a:pPr algn="ctr"/>
            <a:r>
              <a:rPr lang="en-US" sz="6600" dirty="0">
                <a:cs typeface="Arial"/>
              </a:rPr>
              <a:t>Questions?</a:t>
            </a:r>
          </a:p>
        </p:txBody>
      </p:sp>
    </p:spTree>
    <p:extLst>
      <p:ext uri="{BB962C8B-B14F-4D97-AF65-F5344CB8AC3E}">
        <p14:creationId xmlns:p14="http://schemas.microsoft.com/office/powerpoint/2010/main" val="2909602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4C6CB-15B2-FB31-404A-20582051D77F}"/>
              </a:ext>
            </a:extLst>
          </p:cNvPr>
          <p:cNvSpPr>
            <a:spLocks noGrp="1"/>
          </p:cNvSpPr>
          <p:nvPr>
            <p:ph type="title"/>
          </p:nvPr>
        </p:nvSpPr>
        <p:spPr/>
        <p:txBody>
          <a:bodyPr/>
          <a:lstStyle/>
          <a:p>
            <a:r>
              <a:rPr lang="en-US" dirty="0">
                <a:cs typeface="Arial"/>
              </a:rPr>
              <a:t>Content</a:t>
            </a:r>
          </a:p>
        </p:txBody>
      </p:sp>
      <p:sp>
        <p:nvSpPr>
          <p:cNvPr id="3" name="Text Placeholder 2">
            <a:extLst>
              <a:ext uri="{FF2B5EF4-FFF2-40B4-BE49-F238E27FC236}">
                <a16:creationId xmlns:a16="http://schemas.microsoft.com/office/drawing/2014/main" id="{70692AF4-1FF8-1398-18CA-C10614B61C93}"/>
              </a:ext>
            </a:extLst>
          </p:cNvPr>
          <p:cNvSpPr>
            <a:spLocks noGrp="1"/>
          </p:cNvSpPr>
          <p:nvPr>
            <p:ph type="body" sz="quarter" idx="14"/>
          </p:nvPr>
        </p:nvSpPr>
        <p:spPr>
          <a:xfrm>
            <a:off x="522287" y="1262270"/>
            <a:ext cx="10652114" cy="5001370"/>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graphicFrame>
        <p:nvGraphicFramePr>
          <p:cNvPr id="4" name="Content Placeholder 2">
            <a:extLst>
              <a:ext uri="{FF2B5EF4-FFF2-40B4-BE49-F238E27FC236}">
                <a16:creationId xmlns:a16="http://schemas.microsoft.com/office/drawing/2014/main" id="{B95AFF9D-7CD2-0EA0-75E7-69F15272A16E}"/>
              </a:ext>
            </a:extLst>
          </p:cNvPr>
          <p:cNvGraphicFramePr>
            <a:graphicFrameLocks/>
          </p:cNvGraphicFramePr>
          <p:nvPr>
            <p:extLst>
              <p:ext uri="{D42A27DB-BD31-4B8C-83A1-F6EECF244321}">
                <p14:modId xmlns:p14="http://schemas.microsoft.com/office/powerpoint/2010/main" val="1101764509"/>
              </p:ext>
            </p:extLst>
          </p:nvPr>
        </p:nvGraphicFramePr>
        <p:xfrm>
          <a:off x="5441258" y="608737"/>
          <a:ext cx="5733143" cy="5405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735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042FA-51EE-382E-79E7-AF410E7A49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A622CF-8DF8-13DF-6E4C-C8340BF9D7D9}"/>
              </a:ext>
            </a:extLst>
          </p:cNvPr>
          <p:cNvSpPr>
            <a:spLocks noGrp="1"/>
          </p:cNvSpPr>
          <p:nvPr>
            <p:ph type="title"/>
          </p:nvPr>
        </p:nvSpPr>
        <p:spPr/>
        <p:txBody>
          <a:bodyPr/>
          <a:lstStyle/>
          <a:p>
            <a:r>
              <a:rPr lang="en-US" dirty="0">
                <a:cs typeface="Arial"/>
              </a:rPr>
              <a:t>Why This Topic?</a:t>
            </a:r>
          </a:p>
        </p:txBody>
      </p:sp>
      <p:sp>
        <p:nvSpPr>
          <p:cNvPr id="3" name="Text Placeholder 2">
            <a:extLst>
              <a:ext uri="{FF2B5EF4-FFF2-40B4-BE49-F238E27FC236}">
                <a16:creationId xmlns:a16="http://schemas.microsoft.com/office/drawing/2014/main" id="{319ABC52-2644-4540-EB30-A8FA93ED8B42}"/>
              </a:ext>
            </a:extLst>
          </p:cNvPr>
          <p:cNvSpPr>
            <a:spLocks noGrp="1"/>
          </p:cNvSpPr>
          <p:nvPr>
            <p:ph type="body" sz="quarter" idx="14"/>
          </p:nvPr>
        </p:nvSpPr>
        <p:spPr>
          <a:xfrm>
            <a:off x="522287" y="1262270"/>
            <a:ext cx="10652114" cy="5001370"/>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graphicFrame>
        <p:nvGraphicFramePr>
          <p:cNvPr id="324" name="Diagram 323">
            <a:extLst>
              <a:ext uri="{FF2B5EF4-FFF2-40B4-BE49-F238E27FC236}">
                <a16:creationId xmlns:a16="http://schemas.microsoft.com/office/drawing/2014/main" id="{19DB3568-F725-1244-D030-EB6190179206}"/>
              </a:ext>
            </a:extLst>
          </p:cNvPr>
          <p:cNvGraphicFramePr>
            <a:graphicFrameLocks noChangeAspect="1"/>
          </p:cNvGraphicFramePr>
          <p:nvPr>
            <p:extLst>
              <p:ext uri="{D42A27DB-BD31-4B8C-83A1-F6EECF244321}">
                <p14:modId xmlns:p14="http://schemas.microsoft.com/office/powerpoint/2010/main" val="3262593254"/>
              </p:ext>
            </p:extLst>
          </p:nvPr>
        </p:nvGraphicFramePr>
        <p:xfrm>
          <a:off x="3070087" y="1390374"/>
          <a:ext cx="6042984" cy="4739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5194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1A055-C2EF-15BB-67A6-5EB752DDFF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7C85AB-7418-9DFD-8F5B-91918AF4C251}"/>
              </a:ext>
            </a:extLst>
          </p:cNvPr>
          <p:cNvSpPr>
            <a:spLocks noGrp="1"/>
          </p:cNvSpPr>
          <p:nvPr>
            <p:ph type="title"/>
          </p:nvPr>
        </p:nvSpPr>
        <p:spPr/>
        <p:txBody>
          <a:bodyPr/>
          <a:lstStyle/>
          <a:p>
            <a:r>
              <a:rPr lang="en-US" dirty="0">
                <a:cs typeface="Arial"/>
              </a:rPr>
              <a:t>Why This Topic?</a:t>
            </a:r>
          </a:p>
        </p:txBody>
      </p:sp>
      <p:sp>
        <p:nvSpPr>
          <p:cNvPr id="3" name="Text Placeholder 2">
            <a:extLst>
              <a:ext uri="{FF2B5EF4-FFF2-40B4-BE49-F238E27FC236}">
                <a16:creationId xmlns:a16="http://schemas.microsoft.com/office/drawing/2014/main" id="{FB129D60-15F0-E74F-E024-520F5A42D032}"/>
              </a:ext>
            </a:extLst>
          </p:cNvPr>
          <p:cNvSpPr>
            <a:spLocks noGrp="1"/>
          </p:cNvSpPr>
          <p:nvPr>
            <p:ph type="body" sz="quarter" idx="14"/>
          </p:nvPr>
        </p:nvSpPr>
        <p:spPr>
          <a:xfrm>
            <a:off x="522287" y="1262270"/>
            <a:ext cx="10652114" cy="5001370"/>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4" name="Picture 3" descr="An older person holding a glass of beer&#10;&#10;AI-generated content may be incorrect.">
            <a:extLst>
              <a:ext uri="{FF2B5EF4-FFF2-40B4-BE49-F238E27FC236}">
                <a16:creationId xmlns:a16="http://schemas.microsoft.com/office/drawing/2014/main" id="{F0C061F9-DDEC-9425-3F26-679E02F0FD3E}"/>
              </a:ext>
            </a:extLst>
          </p:cNvPr>
          <p:cNvPicPr>
            <a:picLocks noChangeAspect="1"/>
          </p:cNvPicPr>
          <p:nvPr/>
        </p:nvPicPr>
        <p:blipFill>
          <a:blip r:embed="rId2"/>
          <a:stretch>
            <a:fillRect/>
          </a:stretch>
        </p:blipFill>
        <p:spPr>
          <a:xfrm>
            <a:off x="620023" y="1567132"/>
            <a:ext cx="3461350" cy="4615133"/>
          </a:xfrm>
          <a:prstGeom prst="rect">
            <a:avLst/>
          </a:prstGeom>
        </p:spPr>
      </p:pic>
      <p:pic>
        <p:nvPicPr>
          <p:cNvPr id="6" name="Picture 5" descr="A person sitting in bed holding a tablet&#10;&#10;AI-generated content may be incorrect.">
            <a:extLst>
              <a:ext uri="{FF2B5EF4-FFF2-40B4-BE49-F238E27FC236}">
                <a16:creationId xmlns:a16="http://schemas.microsoft.com/office/drawing/2014/main" id="{514935E5-1B55-0DF9-89B0-516B910C5724}"/>
              </a:ext>
            </a:extLst>
          </p:cNvPr>
          <p:cNvPicPr>
            <a:picLocks noChangeAspect="1"/>
          </p:cNvPicPr>
          <p:nvPr/>
        </p:nvPicPr>
        <p:blipFill>
          <a:blip r:embed="rId3"/>
          <a:srcRect l="-372" t="13" r="743" b="25206"/>
          <a:stretch>
            <a:fillRect/>
          </a:stretch>
        </p:blipFill>
        <p:spPr>
          <a:xfrm>
            <a:off x="7934055" y="1461462"/>
            <a:ext cx="3843290" cy="4623129"/>
          </a:xfrm>
          <a:prstGeom prst="rect">
            <a:avLst/>
          </a:prstGeom>
        </p:spPr>
      </p:pic>
      <p:pic>
        <p:nvPicPr>
          <p:cNvPr id="7" name="Picture 6" descr="A person and person hugging&#10;&#10;AI-generated content may be incorrect.">
            <a:extLst>
              <a:ext uri="{FF2B5EF4-FFF2-40B4-BE49-F238E27FC236}">
                <a16:creationId xmlns:a16="http://schemas.microsoft.com/office/drawing/2014/main" id="{DE5D69FC-68D4-FC80-CEFC-EB8E85DE7F65}"/>
              </a:ext>
            </a:extLst>
          </p:cNvPr>
          <p:cNvPicPr>
            <a:picLocks noChangeAspect="1"/>
          </p:cNvPicPr>
          <p:nvPr/>
        </p:nvPicPr>
        <p:blipFill>
          <a:blip r:embed="rId4"/>
          <a:stretch>
            <a:fillRect/>
          </a:stretch>
        </p:blipFill>
        <p:spPr>
          <a:xfrm>
            <a:off x="4726736" y="2045359"/>
            <a:ext cx="2750029" cy="2752904"/>
          </a:xfrm>
          <a:prstGeom prst="rect">
            <a:avLst/>
          </a:prstGeom>
        </p:spPr>
      </p:pic>
    </p:spTree>
    <p:extLst>
      <p:ext uri="{BB962C8B-B14F-4D97-AF65-F5344CB8AC3E}">
        <p14:creationId xmlns:p14="http://schemas.microsoft.com/office/powerpoint/2010/main" val="876362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5FC2C-3997-4950-ED6C-AD54CAB6E0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DB961D-D16A-06AA-DCF1-2CA7C91E072B}"/>
              </a:ext>
            </a:extLst>
          </p:cNvPr>
          <p:cNvSpPr>
            <a:spLocks noGrp="1"/>
          </p:cNvSpPr>
          <p:nvPr>
            <p:ph type="title"/>
          </p:nvPr>
        </p:nvSpPr>
        <p:spPr/>
        <p:txBody>
          <a:bodyPr/>
          <a:lstStyle/>
          <a:p>
            <a:r>
              <a:rPr lang="en-US" dirty="0">
                <a:cs typeface="Arial"/>
              </a:rPr>
              <a:t>MSc Health Psychology</a:t>
            </a:r>
          </a:p>
        </p:txBody>
      </p:sp>
      <p:sp>
        <p:nvSpPr>
          <p:cNvPr id="3" name="Text Placeholder 2">
            <a:extLst>
              <a:ext uri="{FF2B5EF4-FFF2-40B4-BE49-F238E27FC236}">
                <a16:creationId xmlns:a16="http://schemas.microsoft.com/office/drawing/2014/main" id="{89BB7F63-66A1-4915-C56E-533B327EEF7A}"/>
              </a:ext>
            </a:extLst>
          </p:cNvPr>
          <p:cNvSpPr>
            <a:spLocks noGrp="1"/>
          </p:cNvSpPr>
          <p:nvPr>
            <p:ph type="body" sz="quarter" idx="14"/>
          </p:nvPr>
        </p:nvSpPr>
        <p:spPr>
          <a:xfrm>
            <a:off x="522287" y="1262270"/>
            <a:ext cx="10652114" cy="5001370"/>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19" name="TextBox 18">
            <a:extLst>
              <a:ext uri="{FF2B5EF4-FFF2-40B4-BE49-F238E27FC236}">
                <a16:creationId xmlns:a16="http://schemas.microsoft.com/office/drawing/2014/main" id="{64718728-6E21-6783-427E-755A10BFDADF}"/>
              </a:ext>
            </a:extLst>
          </p:cNvPr>
          <p:cNvSpPr txBox="1"/>
          <p:nvPr/>
        </p:nvSpPr>
        <p:spPr>
          <a:xfrm>
            <a:off x="519043" y="1352827"/>
            <a:ext cx="11308520"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baseline="0" dirty="0">
                <a:latin typeface="Aptos Display"/>
              </a:rPr>
              <a:t>The unspoken reasons why unpaid carers in the UK do not seek support for their own wellbeing</a:t>
            </a:r>
            <a:r>
              <a:rPr sz="2800" b="1" dirty="0">
                <a:latin typeface="Aptos Display"/>
                <a:ea typeface="Aptos Display"/>
                <a:cs typeface="Aptos Display"/>
              </a:rPr>
              <a:t>​</a:t>
            </a:r>
            <a:endParaRPr lang="en-US" b="1" dirty="0">
              <a:cs typeface="Arial"/>
            </a:endParaRPr>
          </a:p>
          <a:p>
            <a:pPr algn="ctr"/>
            <a:endParaRPr lang="en-US"/>
          </a:p>
        </p:txBody>
      </p:sp>
      <p:sp>
        <p:nvSpPr>
          <p:cNvPr id="4" name="Title 2">
            <a:extLst>
              <a:ext uri="{FF2B5EF4-FFF2-40B4-BE49-F238E27FC236}">
                <a16:creationId xmlns:a16="http://schemas.microsoft.com/office/drawing/2014/main" id="{6031EF80-86B1-3990-E2E1-561FA28DA054}"/>
              </a:ext>
            </a:extLst>
          </p:cNvPr>
          <p:cNvSpPr>
            <a:spLocks noGrp="1"/>
          </p:cNvSpPr>
          <p:nvPr/>
        </p:nvSpPr>
        <p:spPr>
          <a:xfrm>
            <a:off x="1524000" y="2415743"/>
            <a:ext cx="9144000" cy="327459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900">
                <a:ea typeface="+mj-lt"/>
                <a:cs typeface="+mj-lt"/>
              </a:rPr>
              <a:t>Unpaid carers provide unpaid care or support for a friend, relative or neighbour who, due to illness, disability, a mental health problem or addiction, cannot cope without physical, mental or emotional support. </a:t>
            </a:r>
            <a:br>
              <a:rPr lang="en-US" sz="2900">
                <a:ea typeface="+mj-lt"/>
                <a:cs typeface="+mj-lt"/>
              </a:rPr>
            </a:br>
            <a:br>
              <a:rPr lang="en-US" sz="2900">
                <a:ea typeface="+mj-lt"/>
                <a:cs typeface="+mj-lt"/>
              </a:rPr>
            </a:br>
            <a:r>
              <a:rPr lang="en-US" sz="2900">
                <a:ea typeface="+mj-lt"/>
                <a:cs typeface="+mj-lt"/>
              </a:rPr>
              <a:t> (Carers Trust, 2024; Becqué et al., 2021; Francis &amp; Hanna, 2022)</a:t>
            </a:r>
            <a:endParaRPr lang="en-US" sz="2900"/>
          </a:p>
        </p:txBody>
      </p:sp>
    </p:spTree>
    <p:extLst>
      <p:ext uri="{BB962C8B-B14F-4D97-AF65-F5344CB8AC3E}">
        <p14:creationId xmlns:p14="http://schemas.microsoft.com/office/powerpoint/2010/main" val="611957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C0823-E2D3-F6B2-A70A-C06A3B1591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2EA358-AA7E-2F48-E6CC-E5A24A2BA8A9}"/>
              </a:ext>
            </a:extLst>
          </p:cNvPr>
          <p:cNvSpPr>
            <a:spLocks noGrp="1"/>
          </p:cNvSpPr>
          <p:nvPr>
            <p:ph type="title"/>
          </p:nvPr>
        </p:nvSpPr>
        <p:spPr/>
        <p:txBody>
          <a:bodyPr/>
          <a:lstStyle/>
          <a:p>
            <a:r>
              <a:rPr lang="en-US" dirty="0">
                <a:cs typeface="Arial"/>
              </a:rPr>
              <a:t>MSc Health Psychology</a:t>
            </a:r>
          </a:p>
        </p:txBody>
      </p:sp>
      <p:sp>
        <p:nvSpPr>
          <p:cNvPr id="3" name="Text Placeholder 2">
            <a:extLst>
              <a:ext uri="{FF2B5EF4-FFF2-40B4-BE49-F238E27FC236}">
                <a16:creationId xmlns:a16="http://schemas.microsoft.com/office/drawing/2014/main" id="{A8D81D63-3E20-71D7-8B22-DD09791A1413}"/>
              </a:ext>
            </a:extLst>
          </p:cNvPr>
          <p:cNvSpPr>
            <a:spLocks noGrp="1"/>
          </p:cNvSpPr>
          <p:nvPr>
            <p:ph type="body" sz="quarter" idx="14"/>
          </p:nvPr>
        </p:nvSpPr>
        <p:spPr>
          <a:xfrm>
            <a:off x="522287" y="1262270"/>
            <a:ext cx="10652114" cy="5001370"/>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5" name="Title 2">
            <a:extLst>
              <a:ext uri="{FF2B5EF4-FFF2-40B4-BE49-F238E27FC236}">
                <a16:creationId xmlns:a16="http://schemas.microsoft.com/office/drawing/2014/main" id="{04B028EF-769A-A5C4-60BD-035BD437D9F0}"/>
              </a:ext>
            </a:extLst>
          </p:cNvPr>
          <p:cNvSpPr>
            <a:spLocks noGrp="1"/>
          </p:cNvSpPr>
          <p:nvPr/>
        </p:nvSpPr>
        <p:spPr>
          <a:xfrm>
            <a:off x="1283918" y="1710872"/>
            <a:ext cx="9144000" cy="327459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a:ea typeface="+mj-lt"/>
                <a:cs typeface="+mj-lt"/>
              </a:rPr>
              <a:t>There are currently between 5.7 and 10.6 million carers in the UK, and 4.7 million people across England and Wales are providing more than 20 hours per week of care </a:t>
            </a:r>
            <a:r>
              <a:rPr lang="en-US" sz="1800">
                <a:ea typeface="+mj-lt"/>
                <a:cs typeface="+mj-lt"/>
              </a:rPr>
              <a:t>(Carers UK, 2023)</a:t>
            </a:r>
            <a:r>
              <a:rPr lang="en-US" sz="4000">
                <a:ea typeface="+mj-lt"/>
                <a:cs typeface="+mj-lt"/>
              </a:rPr>
              <a:t>.  </a:t>
            </a:r>
            <a:endParaRPr lang="en-US" sz="4000"/>
          </a:p>
        </p:txBody>
      </p:sp>
    </p:spTree>
    <p:extLst>
      <p:ext uri="{BB962C8B-B14F-4D97-AF65-F5344CB8AC3E}">
        <p14:creationId xmlns:p14="http://schemas.microsoft.com/office/powerpoint/2010/main" val="3147917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EEF59-1CEE-4705-9A82-A5CC4F0A63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B98B53-2BA0-D6A5-5937-FD55498DBA53}"/>
              </a:ext>
            </a:extLst>
          </p:cNvPr>
          <p:cNvSpPr>
            <a:spLocks noGrp="1"/>
          </p:cNvSpPr>
          <p:nvPr>
            <p:ph type="title"/>
          </p:nvPr>
        </p:nvSpPr>
        <p:spPr/>
        <p:txBody>
          <a:bodyPr/>
          <a:lstStyle/>
          <a:p>
            <a:r>
              <a:rPr lang="en-US" dirty="0">
                <a:cs typeface="Arial"/>
              </a:rPr>
              <a:t>MSc Health Psychology</a:t>
            </a:r>
          </a:p>
        </p:txBody>
      </p:sp>
      <p:sp>
        <p:nvSpPr>
          <p:cNvPr id="3" name="Text Placeholder 2">
            <a:extLst>
              <a:ext uri="{FF2B5EF4-FFF2-40B4-BE49-F238E27FC236}">
                <a16:creationId xmlns:a16="http://schemas.microsoft.com/office/drawing/2014/main" id="{18D67CA2-24C6-A4AF-7DAB-AA1469189804}"/>
              </a:ext>
            </a:extLst>
          </p:cNvPr>
          <p:cNvSpPr>
            <a:spLocks noGrp="1"/>
          </p:cNvSpPr>
          <p:nvPr>
            <p:ph type="body" sz="quarter" idx="14"/>
          </p:nvPr>
        </p:nvSpPr>
        <p:spPr>
          <a:xfrm>
            <a:off x="522287" y="1262270"/>
            <a:ext cx="10652114" cy="5001370"/>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6" name="TextBox 4">
            <a:extLst>
              <a:ext uri="{FF2B5EF4-FFF2-40B4-BE49-F238E27FC236}">
                <a16:creationId xmlns:a16="http://schemas.microsoft.com/office/drawing/2014/main" id="{70E606B6-FEE8-06EB-E1F3-F8DD3153F7E6}"/>
              </a:ext>
            </a:extLst>
          </p:cNvPr>
          <p:cNvSpPr txBox="1"/>
          <p:nvPr/>
        </p:nvSpPr>
        <p:spPr>
          <a:xfrm>
            <a:off x="1701505" y="1485867"/>
            <a:ext cx="8308693" cy="76944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a:latin typeface="Aptos Display"/>
              </a:rPr>
              <a:t>The negative impact of caregiving</a:t>
            </a:r>
            <a:endParaRPr lang="en-US"/>
          </a:p>
        </p:txBody>
      </p:sp>
      <p:graphicFrame>
        <p:nvGraphicFramePr>
          <p:cNvPr id="8" name="Table 7">
            <a:extLst>
              <a:ext uri="{FF2B5EF4-FFF2-40B4-BE49-F238E27FC236}">
                <a16:creationId xmlns:a16="http://schemas.microsoft.com/office/drawing/2014/main" id="{C6B33BF6-3DEE-67F4-A194-D9057FCEDF00}"/>
              </a:ext>
            </a:extLst>
          </p:cNvPr>
          <p:cNvGraphicFramePr>
            <a:graphicFrameLocks noGrp="1"/>
          </p:cNvGraphicFramePr>
          <p:nvPr>
            <p:extLst>
              <p:ext uri="{D42A27DB-BD31-4B8C-83A1-F6EECF244321}">
                <p14:modId xmlns:p14="http://schemas.microsoft.com/office/powerpoint/2010/main" val="831550995"/>
              </p:ext>
            </p:extLst>
          </p:nvPr>
        </p:nvGraphicFramePr>
        <p:xfrm>
          <a:off x="1200410" y="2254684"/>
          <a:ext cx="9238996" cy="3215260"/>
        </p:xfrm>
        <a:graphic>
          <a:graphicData uri="http://schemas.openxmlformats.org/drawingml/2006/table">
            <a:tbl>
              <a:tblPr bandRow="1">
                <a:tableStyleId>{5C22544A-7EE6-4342-B048-85BDC9FD1C3A}</a:tableStyleId>
              </a:tblPr>
              <a:tblGrid>
                <a:gridCol w="4619498">
                  <a:extLst>
                    <a:ext uri="{9D8B030D-6E8A-4147-A177-3AD203B41FA5}">
                      <a16:colId xmlns:a16="http://schemas.microsoft.com/office/drawing/2014/main" val="931770567"/>
                    </a:ext>
                  </a:extLst>
                </a:gridCol>
                <a:gridCol w="4619498">
                  <a:extLst>
                    <a:ext uri="{9D8B030D-6E8A-4147-A177-3AD203B41FA5}">
                      <a16:colId xmlns:a16="http://schemas.microsoft.com/office/drawing/2014/main" val="577326240"/>
                    </a:ext>
                  </a:extLst>
                </a:gridCol>
              </a:tblGrid>
              <a:tr h="333375">
                <a:tc>
                  <a:txBody>
                    <a:bodyPr/>
                    <a:lstStyle/>
                    <a:p>
                      <a:pPr fontAlgn="t">
                        <a:buNone/>
                      </a:pPr>
                      <a:endParaRPr lang="en-US">
                        <a:effectLst/>
                      </a:endParaRPr>
                    </a:p>
                  </a:txBody>
                  <a:tcPr marL="83439" marR="83439" marT="41720" marB="4172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tc>
                  <a:txBody>
                    <a:bodyPr/>
                    <a:lstStyle/>
                    <a:p>
                      <a:pPr fontAlgn="t">
                        <a:buNone/>
                      </a:pPr>
                      <a:endParaRPr lang="en-US">
                        <a:effectLst/>
                      </a:endParaRPr>
                    </a:p>
                  </a:txBody>
                  <a:tcPr marL="83439" marR="83439" marT="41720" marB="4172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972778864"/>
                  </a:ext>
                </a:extLst>
              </a:tr>
              <a:tr h="371475">
                <a:tc>
                  <a:txBody>
                    <a:bodyPr/>
                    <a:lstStyle/>
                    <a:p>
                      <a:pPr fontAlgn="t">
                        <a:buNone/>
                      </a:pPr>
                      <a:endParaRPr lang="en-US">
                        <a:effectLst/>
                      </a:endParaRPr>
                    </a:p>
                  </a:txBody>
                  <a:tcPr marL="83439" marR="83439" marT="41720" marB="4172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tc>
                  <a:txBody>
                    <a:bodyPr/>
                    <a:lstStyle/>
                    <a:p>
                      <a:pPr fontAlgn="t">
                        <a:buNone/>
                      </a:pPr>
                      <a:endParaRPr lang="en-US">
                        <a:effectLst/>
                      </a:endParaRPr>
                    </a:p>
                  </a:txBody>
                  <a:tcPr marL="83439" marR="83439" marT="41720" marB="4172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518832863"/>
                  </a:ext>
                </a:extLst>
              </a:tr>
              <a:tr h="514350">
                <a:tc>
                  <a:txBody>
                    <a:bodyPr/>
                    <a:lstStyle/>
                    <a:p>
                      <a:pPr marL="342900" lvl="0" indent="-342900" fontAlgn="base">
                        <a:lnSpc>
                          <a:spcPts val="3075"/>
                        </a:lnSpc>
                        <a:buFont typeface="Arial" panose="020B0604020202020204" pitchFamily="34" charset="0"/>
                        <a:buChar char="•"/>
                      </a:pPr>
                      <a:r>
                        <a:rPr lang="en-US" sz="2800">
                          <a:effectLst/>
                          <a:latin typeface="Aptos" panose="020B0004020202020204" pitchFamily="34" charset="0"/>
                        </a:rPr>
                        <a:t>Depression</a:t>
                      </a:r>
                      <a:endParaRPr lang="en-US" sz="2240">
                        <a:effectLst/>
                        <a:latin typeface="Arial" panose="020B0604020202020204" pitchFamily="34" charset="0"/>
                      </a:endParaRPr>
                    </a:p>
                  </a:txBody>
                  <a:tcPr marL="83439" marR="83439" marT="41720" marB="4172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tc>
                  <a:txBody>
                    <a:bodyPr/>
                    <a:lstStyle/>
                    <a:p>
                      <a:pPr marL="2057400" lvl="4" indent="-228600" fontAlgn="base">
                        <a:lnSpc>
                          <a:spcPts val="3075"/>
                        </a:lnSpc>
                        <a:buFont typeface="Arial" panose="020B0604020202020204" pitchFamily="34" charset="0"/>
                        <a:buChar char="•"/>
                      </a:pPr>
                      <a:r>
                        <a:rPr lang="en-US" sz="2800">
                          <a:effectLst/>
                          <a:latin typeface="Aptos" panose="020B0004020202020204" pitchFamily="34" charset="0"/>
                        </a:rPr>
                        <a:t>Anxiety</a:t>
                      </a:r>
                      <a:endParaRPr lang="en-US" sz="2240">
                        <a:effectLst/>
                        <a:latin typeface="Arial" panose="020B0604020202020204" pitchFamily="34" charset="0"/>
                      </a:endParaRPr>
                    </a:p>
                  </a:txBody>
                  <a:tcPr marL="83439" marR="83439" marT="41720" marB="4172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722428493"/>
                  </a:ext>
                </a:extLst>
              </a:tr>
              <a:tr h="514350">
                <a:tc>
                  <a:txBody>
                    <a:bodyPr/>
                    <a:lstStyle/>
                    <a:p>
                      <a:pPr marL="342900" lvl="0" indent="-342900" fontAlgn="base">
                        <a:lnSpc>
                          <a:spcPts val="3075"/>
                        </a:lnSpc>
                        <a:buFont typeface="Arial" panose="020B0604020202020204" pitchFamily="34" charset="0"/>
                        <a:buChar char="•"/>
                      </a:pPr>
                      <a:r>
                        <a:rPr lang="en-US" sz="2800">
                          <a:effectLst/>
                          <a:latin typeface="Aptos" panose="020B0004020202020204" pitchFamily="34" charset="0"/>
                        </a:rPr>
                        <a:t>Resentment</a:t>
                      </a:r>
                      <a:endParaRPr lang="en-US" sz="2240">
                        <a:effectLst/>
                        <a:latin typeface="Arial" panose="020B0604020202020204" pitchFamily="34" charset="0"/>
                      </a:endParaRPr>
                    </a:p>
                  </a:txBody>
                  <a:tcPr marL="83439" marR="83439" marT="41720" marB="4172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tc>
                  <a:txBody>
                    <a:bodyPr/>
                    <a:lstStyle/>
                    <a:p>
                      <a:pPr marL="2057400" lvl="4" indent="-228600" fontAlgn="base">
                        <a:lnSpc>
                          <a:spcPts val="3075"/>
                        </a:lnSpc>
                        <a:buFont typeface="Arial" panose="020B0604020202020204" pitchFamily="34" charset="0"/>
                        <a:buChar char="•"/>
                      </a:pPr>
                      <a:r>
                        <a:rPr lang="en-US" sz="2800">
                          <a:effectLst/>
                          <a:latin typeface="Aptos" panose="020B0004020202020204" pitchFamily="34" charset="0"/>
                        </a:rPr>
                        <a:t>Loneliness</a:t>
                      </a:r>
                      <a:endParaRPr lang="en-US" sz="2240">
                        <a:effectLst/>
                        <a:latin typeface="Arial" panose="020B0604020202020204" pitchFamily="34" charset="0"/>
                      </a:endParaRPr>
                    </a:p>
                  </a:txBody>
                  <a:tcPr marL="83439" marR="83439" marT="41720" marB="4172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594998635"/>
                  </a:ext>
                </a:extLst>
              </a:tr>
              <a:tr h="514350">
                <a:tc>
                  <a:txBody>
                    <a:bodyPr/>
                    <a:lstStyle/>
                    <a:p>
                      <a:pPr marL="342900" lvl="0" indent="-342900" fontAlgn="base">
                        <a:lnSpc>
                          <a:spcPts val="3075"/>
                        </a:lnSpc>
                        <a:buFont typeface="Arial" panose="020B0604020202020204" pitchFamily="34" charset="0"/>
                        <a:buChar char="•"/>
                      </a:pPr>
                      <a:r>
                        <a:rPr lang="en-US" sz="2800">
                          <a:effectLst/>
                          <a:latin typeface="Aptos" panose="020B0004020202020204" pitchFamily="34" charset="0"/>
                        </a:rPr>
                        <a:t>Loss of sleep</a:t>
                      </a:r>
                      <a:endParaRPr lang="en-US" sz="2240">
                        <a:effectLst/>
                        <a:latin typeface="Arial" panose="020B0604020202020204" pitchFamily="34" charset="0"/>
                      </a:endParaRPr>
                    </a:p>
                  </a:txBody>
                  <a:tcPr marL="83439" marR="83439" marT="41720" marB="4172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tc>
                  <a:txBody>
                    <a:bodyPr/>
                    <a:lstStyle/>
                    <a:p>
                      <a:pPr marL="2057400" lvl="4" indent="-228600" fontAlgn="base">
                        <a:lnSpc>
                          <a:spcPts val="3075"/>
                        </a:lnSpc>
                        <a:buFont typeface="Arial" panose="020B0604020202020204" pitchFamily="34" charset="0"/>
                        <a:buChar char="•"/>
                      </a:pPr>
                      <a:r>
                        <a:rPr lang="en-US" sz="2800">
                          <a:effectLst/>
                          <a:latin typeface="Aptos" panose="020B0004020202020204" pitchFamily="34" charset="0"/>
                        </a:rPr>
                        <a:t>Guilt</a:t>
                      </a:r>
                      <a:endParaRPr lang="en-US" sz="2240">
                        <a:effectLst/>
                        <a:latin typeface="Arial" panose="020B0604020202020204" pitchFamily="34" charset="0"/>
                      </a:endParaRPr>
                    </a:p>
                  </a:txBody>
                  <a:tcPr marL="83439" marR="83439" marT="41720" marB="4172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164319387"/>
                  </a:ext>
                </a:extLst>
              </a:tr>
              <a:tr h="942975">
                <a:tc>
                  <a:txBody>
                    <a:bodyPr/>
                    <a:lstStyle/>
                    <a:p>
                      <a:pPr marL="342900" lvl="0" indent="-342900" fontAlgn="base">
                        <a:lnSpc>
                          <a:spcPts val="3075"/>
                        </a:lnSpc>
                        <a:buFont typeface="Arial" panose="020B0604020202020204" pitchFamily="34" charset="0"/>
                        <a:buChar char="•"/>
                      </a:pPr>
                      <a:r>
                        <a:rPr lang="en-US" sz="2800">
                          <a:effectLst/>
                          <a:latin typeface="Aptos" panose="020B0004020202020204" pitchFamily="34" charset="0"/>
                        </a:rPr>
                        <a:t>Relationship difficulties</a:t>
                      </a:r>
                      <a:endParaRPr lang="en-US" sz="2240">
                        <a:effectLst/>
                        <a:latin typeface="Arial" panose="020B0604020202020204" pitchFamily="34" charset="0"/>
                      </a:endParaRPr>
                    </a:p>
                  </a:txBody>
                  <a:tcPr marL="83439" marR="83439" marT="41720" marB="4172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tc>
                  <a:txBody>
                    <a:bodyPr/>
                    <a:lstStyle/>
                    <a:p>
                      <a:pPr marL="2057400" lvl="4" indent="-228600" fontAlgn="base">
                        <a:lnSpc>
                          <a:spcPts val="3075"/>
                        </a:lnSpc>
                        <a:buFont typeface="Arial" panose="020B0604020202020204" pitchFamily="34" charset="0"/>
                        <a:buChar char="•"/>
                      </a:pPr>
                      <a:r>
                        <a:rPr lang="en-US" sz="2800">
                          <a:effectLst/>
                          <a:latin typeface="Aptos" panose="020B0004020202020204" pitchFamily="34" charset="0"/>
                        </a:rPr>
                        <a:t>Financial stress</a:t>
                      </a:r>
                      <a:endParaRPr lang="en-US" sz="2240">
                        <a:effectLst/>
                        <a:latin typeface="Arial" panose="020B0604020202020204" pitchFamily="34" charset="0"/>
                      </a:endParaRPr>
                    </a:p>
                  </a:txBody>
                  <a:tcPr marL="83439" marR="83439" marT="41720" marB="4172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654527311"/>
                  </a:ext>
                </a:extLst>
              </a:tr>
            </a:tbl>
          </a:graphicData>
        </a:graphic>
      </p:graphicFrame>
    </p:spTree>
    <p:extLst>
      <p:ext uri="{BB962C8B-B14F-4D97-AF65-F5344CB8AC3E}">
        <p14:creationId xmlns:p14="http://schemas.microsoft.com/office/powerpoint/2010/main" val="301433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FB5D4-66D0-4A81-E645-A8577D2A23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C21C2F-33F9-23B4-A12C-11E9D58232CE}"/>
              </a:ext>
            </a:extLst>
          </p:cNvPr>
          <p:cNvSpPr>
            <a:spLocks noGrp="1"/>
          </p:cNvSpPr>
          <p:nvPr>
            <p:ph type="title"/>
          </p:nvPr>
        </p:nvSpPr>
        <p:spPr/>
        <p:txBody>
          <a:bodyPr/>
          <a:lstStyle/>
          <a:p>
            <a:r>
              <a:rPr lang="en-US" dirty="0">
                <a:cs typeface="Arial"/>
              </a:rPr>
              <a:t>MSc Health Psychology</a:t>
            </a:r>
          </a:p>
        </p:txBody>
      </p:sp>
      <p:sp>
        <p:nvSpPr>
          <p:cNvPr id="3" name="Text Placeholder 2">
            <a:extLst>
              <a:ext uri="{FF2B5EF4-FFF2-40B4-BE49-F238E27FC236}">
                <a16:creationId xmlns:a16="http://schemas.microsoft.com/office/drawing/2014/main" id="{330EB98E-3820-7572-CEB6-5B9D062311B0}"/>
              </a:ext>
            </a:extLst>
          </p:cNvPr>
          <p:cNvSpPr>
            <a:spLocks noGrp="1"/>
          </p:cNvSpPr>
          <p:nvPr>
            <p:ph type="body" sz="quarter" idx="14"/>
          </p:nvPr>
        </p:nvSpPr>
        <p:spPr>
          <a:xfrm>
            <a:off x="522287" y="1262270"/>
            <a:ext cx="10652114" cy="5001370"/>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66816F1E-5E74-6039-869C-32D2D2FB75EE}"/>
              </a:ext>
            </a:extLst>
          </p:cNvPr>
          <p:cNvSpPr txBox="1"/>
          <p:nvPr/>
        </p:nvSpPr>
        <p:spPr>
          <a:xfrm>
            <a:off x="1200728" y="1558936"/>
            <a:ext cx="9302186" cy="144655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a:latin typeface="Aptos Display"/>
              </a:rPr>
              <a:t>Stated reasons for not seeking professional help</a:t>
            </a:r>
            <a:endParaRPr lang="en-US"/>
          </a:p>
        </p:txBody>
      </p:sp>
      <p:graphicFrame>
        <p:nvGraphicFramePr>
          <p:cNvPr id="10" name="Table 9">
            <a:extLst>
              <a:ext uri="{FF2B5EF4-FFF2-40B4-BE49-F238E27FC236}">
                <a16:creationId xmlns:a16="http://schemas.microsoft.com/office/drawing/2014/main" id="{96F4AC21-623F-4DBA-7EC3-AFD299C897F4}"/>
              </a:ext>
            </a:extLst>
          </p:cNvPr>
          <p:cNvGraphicFramePr>
            <a:graphicFrameLocks noGrp="1"/>
          </p:cNvGraphicFramePr>
          <p:nvPr/>
        </p:nvGraphicFramePr>
        <p:xfrm>
          <a:off x="1228725" y="2914650"/>
          <a:ext cx="9734550" cy="1028700"/>
        </p:xfrm>
        <a:graphic>
          <a:graphicData uri="http://schemas.openxmlformats.org/drawingml/2006/table">
            <a:tbl>
              <a:tblPr bandRow="1">
                <a:tableStyleId>{5C22544A-7EE6-4342-B048-85BDC9FD1C3A}</a:tableStyleId>
              </a:tblPr>
              <a:tblGrid>
                <a:gridCol w="4867275">
                  <a:extLst>
                    <a:ext uri="{9D8B030D-6E8A-4147-A177-3AD203B41FA5}">
                      <a16:colId xmlns:a16="http://schemas.microsoft.com/office/drawing/2014/main" val="968040139"/>
                    </a:ext>
                  </a:extLst>
                </a:gridCol>
                <a:gridCol w="4867275">
                  <a:extLst>
                    <a:ext uri="{9D8B030D-6E8A-4147-A177-3AD203B41FA5}">
                      <a16:colId xmlns:a16="http://schemas.microsoft.com/office/drawing/2014/main" val="2518437771"/>
                    </a:ext>
                  </a:extLst>
                </a:gridCol>
              </a:tblGrid>
              <a:tr h="514350">
                <a:tc>
                  <a:txBody>
                    <a:bodyPr/>
                    <a:lstStyle/>
                    <a:p>
                      <a:pPr marL="342900" lvl="0" indent="-342900" fontAlgn="base">
                        <a:lnSpc>
                          <a:spcPts val="3075"/>
                        </a:lnSpc>
                        <a:buFont typeface="Arial" panose="020B0604020202020204" pitchFamily="34" charset="0"/>
                        <a:buChar char="•"/>
                      </a:pPr>
                      <a:r>
                        <a:rPr lang="en-US" sz="2800">
                          <a:effectLst/>
                          <a:latin typeface="Aptos" panose="020B0004020202020204" pitchFamily="34" charset="0"/>
                        </a:rPr>
                        <a:t>Lack of time</a:t>
                      </a:r>
                      <a:endParaRPr lang="en-US" sz="2240">
                        <a:effectLst/>
                        <a:latin typeface="Arial" panose="020B0604020202020204" pitchFamily="34" charset="0"/>
                      </a:endParaRPr>
                    </a:p>
                  </a:txBody>
                  <a:tcPr marL="83439" marR="83439" marT="41720" marB="4172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tc>
                  <a:txBody>
                    <a:bodyPr/>
                    <a:lstStyle/>
                    <a:p>
                      <a:pPr marL="2057400" lvl="4" indent="-228600" fontAlgn="base">
                        <a:lnSpc>
                          <a:spcPts val="3075"/>
                        </a:lnSpc>
                        <a:buFont typeface="Arial" panose="020B0604020202020204" pitchFamily="34" charset="0"/>
                        <a:buChar char="•"/>
                      </a:pPr>
                      <a:r>
                        <a:rPr lang="en-US" sz="2800">
                          <a:effectLst/>
                          <a:latin typeface="Aptos" panose="020B0004020202020204" pitchFamily="34" charset="0"/>
                        </a:rPr>
                        <a:t>Lack of money</a:t>
                      </a:r>
                      <a:endParaRPr lang="en-US" sz="2240">
                        <a:effectLst/>
                        <a:latin typeface="Arial" panose="020B0604020202020204" pitchFamily="34" charset="0"/>
                      </a:endParaRPr>
                    </a:p>
                  </a:txBody>
                  <a:tcPr marL="83439" marR="83439" marT="41720" marB="4172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818194266"/>
                  </a:ext>
                </a:extLst>
              </a:tr>
              <a:tr h="514350">
                <a:tc>
                  <a:txBody>
                    <a:bodyPr/>
                    <a:lstStyle/>
                    <a:p>
                      <a:pPr marL="342900" lvl="0" indent="-342900" fontAlgn="base">
                        <a:lnSpc>
                          <a:spcPts val="3075"/>
                        </a:lnSpc>
                        <a:buFont typeface="Arial" panose="020B0604020202020204" pitchFamily="34" charset="0"/>
                        <a:buChar char="•"/>
                      </a:pPr>
                      <a:r>
                        <a:rPr lang="en-US" sz="2800">
                          <a:effectLst/>
                          <a:latin typeface="Aptos" panose="020B0004020202020204" pitchFamily="34" charset="0"/>
                        </a:rPr>
                        <a:t>Not needed</a:t>
                      </a:r>
                      <a:endParaRPr lang="en-US" sz="2240">
                        <a:effectLst/>
                        <a:latin typeface="Arial" panose="020B0604020202020204" pitchFamily="34" charset="0"/>
                      </a:endParaRPr>
                    </a:p>
                  </a:txBody>
                  <a:tcPr marL="83439" marR="83439" marT="41720" marB="4172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tc>
                  <a:txBody>
                    <a:bodyPr/>
                    <a:lstStyle/>
                    <a:p>
                      <a:pPr marL="2057400" lvl="4" indent="-228600" fontAlgn="base">
                        <a:lnSpc>
                          <a:spcPts val="3075"/>
                        </a:lnSpc>
                        <a:buFont typeface="Arial" panose="020B0604020202020204" pitchFamily="34" charset="0"/>
                        <a:buChar char="•"/>
                      </a:pPr>
                      <a:r>
                        <a:rPr lang="en-US" sz="2800">
                          <a:effectLst/>
                          <a:latin typeface="Aptos" panose="020B0004020202020204" pitchFamily="34" charset="0"/>
                        </a:rPr>
                        <a:t>Not right for me</a:t>
                      </a:r>
                      <a:endParaRPr lang="en-US" sz="2240">
                        <a:effectLst/>
                        <a:latin typeface="Arial" panose="020B0604020202020204" pitchFamily="34" charset="0"/>
                      </a:endParaRPr>
                    </a:p>
                  </a:txBody>
                  <a:tcPr marL="83439" marR="83439" marT="41720" marB="4172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062259441"/>
                  </a:ext>
                </a:extLst>
              </a:tr>
            </a:tbl>
          </a:graphicData>
        </a:graphic>
      </p:graphicFrame>
      <p:sp>
        <p:nvSpPr>
          <p:cNvPr id="11" name="TextBox 5">
            <a:extLst>
              <a:ext uri="{FF2B5EF4-FFF2-40B4-BE49-F238E27FC236}">
                <a16:creationId xmlns:a16="http://schemas.microsoft.com/office/drawing/2014/main" id="{EE89F8A3-6567-D49C-43C1-3931D7BF36F0}"/>
              </a:ext>
            </a:extLst>
          </p:cNvPr>
          <p:cNvSpPr txBox="1"/>
          <p:nvPr/>
        </p:nvSpPr>
        <p:spPr>
          <a:xfrm>
            <a:off x="2919093" y="4143023"/>
            <a:ext cx="6157731" cy="76944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a:latin typeface="Aptos Display"/>
              </a:rPr>
              <a:t>But what's really going on?</a:t>
            </a:r>
            <a:endParaRPr lang="en-US"/>
          </a:p>
        </p:txBody>
      </p:sp>
    </p:spTree>
    <p:extLst>
      <p:ext uri="{BB962C8B-B14F-4D97-AF65-F5344CB8AC3E}">
        <p14:creationId xmlns:p14="http://schemas.microsoft.com/office/powerpoint/2010/main" val="3385429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AE4DA-546C-637A-1779-EE2C4197E9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457ECD-F6B8-F898-64B5-74B7EB56D88F}"/>
              </a:ext>
            </a:extLst>
          </p:cNvPr>
          <p:cNvSpPr>
            <a:spLocks noGrp="1"/>
          </p:cNvSpPr>
          <p:nvPr>
            <p:ph type="title"/>
          </p:nvPr>
        </p:nvSpPr>
        <p:spPr/>
        <p:txBody>
          <a:bodyPr/>
          <a:lstStyle/>
          <a:p>
            <a:r>
              <a:rPr lang="en-US" dirty="0">
                <a:cs typeface="Arial"/>
              </a:rPr>
              <a:t>MSc Health Psychology</a:t>
            </a:r>
          </a:p>
        </p:txBody>
      </p:sp>
      <p:sp>
        <p:nvSpPr>
          <p:cNvPr id="3" name="Text Placeholder 2">
            <a:extLst>
              <a:ext uri="{FF2B5EF4-FFF2-40B4-BE49-F238E27FC236}">
                <a16:creationId xmlns:a16="http://schemas.microsoft.com/office/drawing/2014/main" id="{9B6BA2F6-8EC4-222E-2003-26952ED3269E}"/>
              </a:ext>
            </a:extLst>
          </p:cNvPr>
          <p:cNvSpPr>
            <a:spLocks noGrp="1"/>
          </p:cNvSpPr>
          <p:nvPr>
            <p:ph type="body" sz="quarter" idx="14"/>
          </p:nvPr>
        </p:nvSpPr>
        <p:spPr>
          <a:xfrm>
            <a:off x="522287" y="1262270"/>
            <a:ext cx="10652114" cy="5001370"/>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TextBox 1">
            <a:extLst>
              <a:ext uri="{FF2B5EF4-FFF2-40B4-BE49-F238E27FC236}">
                <a16:creationId xmlns:a16="http://schemas.microsoft.com/office/drawing/2014/main" id="{E91BB243-7473-B1FC-B4E4-26D650DDBD21}"/>
              </a:ext>
            </a:extLst>
          </p:cNvPr>
          <p:cNvSpPr txBox="1"/>
          <p:nvPr/>
        </p:nvSpPr>
        <p:spPr>
          <a:xfrm>
            <a:off x="1210849" y="2662044"/>
            <a:ext cx="9279698" cy="34163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ea typeface="+mn-lt"/>
                <a:cs typeface="+mn-lt"/>
              </a:rPr>
              <a:t>arise from </a:t>
            </a:r>
            <a:endParaRPr lang="en-US" dirty="0"/>
          </a:p>
          <a:p>
            <a:pPr marL="457200" indent="-457200">
              <a:buFont typeface="Arial"/>
              <a:buChar char="•"/>
            </a:pPr>
            <a:r>
              <a:rPr lang="en-US" sz="2400" dirty="0">
                <a:ea typeface="+mn-lt"/>
                <a:cs typeface="+mn-lt"/>
              </a:rPr>
              <a:t>the expectations carers set for themselves to be invincible and bear the burden of caring without help and support for their own needs;</a:t>
            </a:r>
          </a:p>
          <a:p>
            <a:pPr marL="457200" indent="-457200">
              <a:buFont typeface="Arial"/>
              <a:buChar char="•"/>
            </a:pPr>
            <a:r>
              <a:rPr lang="en-US" sz="2400" dirty="0">
                <a:ea typeface="+mn-lt"/>
                <a:cs typeface="+mn-lt"/>
              </a:rPr>
              <a:t>the combination of adverse psychological and emotional experiences caused by the reality of being a carer; </a:t>
            </a:r>
          </a:p>
          <a:p>
            <a:pPr marL="457200" indent="-457200">
              <a:buFont typeface="Arial"/>
              <a:buChar char="•"/>
            </a:pPr>
            <a:r>
              <a:rPr lang="en-US" sz="2400" dirty="0">
                <a:ea typeface="+mn-lt"/>
                <a:cs typeface="+mn-lt"/>
              </a:rPr>
              <a:t>the institutional violence inflicted on carers by a system that seeks to deny, delay and divert resources from those that need them most. </a:t>
            </a:r>
            <a:endParaRPr lang="en-US" sz="2400" dirty="0"/>
          </a:p>
        </p:txBody>
      </p:sp>
      <p:sp>
        <p:nvSpPr>
          <p:cNvPr id="6" name="TextBox 4">
            <a:extLst>
              <a:ext uri="{FF2B5EF4-FFF2-40B4-BE49-F238E27FC236}">
                <a16:creationId xmlns:a16="http://schemas.microsoft.com/office/drawing/2014/main" id="{9E26A8E2-87C0-3C68-C912-E0A8C7F534D8}"/>
              </a:ext>
            </a:extLst>
          </p:cNvPr>
          <p:cNvSpPr txBox="1"/>
          <p:nvPr/>
        </p:nvSpPr>
        <p:spPr>
          <a:xfrm>
            <a:off x="1211167" y="1558936"/>
            <a:ext cx="9302186" cy="76944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a:latin typeface="Aptos Display"/>
              </a:rPr>
              <a:t>Traumatic Experiences of Caring</a:t>
            </a:r>
          </a:p>
        </p:txBody>
      </p:sp>
    </p:spTree>
    <p:extLst>
      <p:ext uri="{BB962C8B-B14F-4D97-AF65-F5344CB8AC3E}">
        <p14:creationId xmlns:p14="http://schemas.microsoft.com/office/powerpoint/2010/main" val="3326583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UOG 2019 v2">
      <a:dk1>
        <a:sysClr val="windowText" lastClr="000000"/>
      </a:dk1>
      <a:lt1>
        <a:sysClr val="window" lastClr="FFFFFF"/>
      </a:lt1>
      <a:dk2>
        <a:srgbClr val="353637"/>
      </a:dk2>
      <a:lt2>
        <a:srgbClr val="FFFFFF"/>
      </a:lt2>
      <a:accent1>
        <a:srgbClr val="188178"/>
      </a:accent1>
      <a:accent2>
        <a:srgbClr val="DE655E"/>
      </a:accent2>
      <a:accent3>
        <a:srgbClr val="488ECB"/>
      </a:accent3>
      <a:accent4>
        <a:srgbClr val="FFED00"/>
      </a:accent4>
      <a:accent5>
        <a:srgbClr val="FAA719"/>
      </a:accent5>
      <a:accent6>
        <a:srgbClr val="F1F2F3"/>
      </a:accent6>
      <a:hlink>
        <a:srgbClr val="353637"/>
      </a:hlink>
      <a:folHlink>
        <a:srgbClr val="A5A2A2"/>
      </a:folHlink>
    </a:clrScheme>
    <a:fontScheme name="UoG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G PG Open Event MSc Forensic Psychology Presentation February 2025" id="{00B78256-E2B2-834F-83C1-E39C99CA1E9A}" vid="{3A452E76-E9F7-FD43-8C75-9B8C6D8C7107}"/>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19</Slides>
  <Notes>0</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1_Office Theme</vt:lpstr>
      <vt:lpstr>Policy, Power and Psychological Wellbeing: A Feminist Mixed-Methods Exploration of Unpaid Carers' Interactions with UK State Institutions  </vt:lpstr>
      <vt:lpstr>Content</vt:lpstr>
      <vt:lpstr>Why This Topic?</vt:lpstr>
      <vt:lpstr>Why This Topic?</vt:lpstr>
      <vt:lpstr>MSc Health Psychology</vt:lpstr>
      <vt:lpstr>MSc Health Psychology</vt:lpstr>
      <vt:lpstr>MSc Health Psychology</vt:lpstr>
      <vt:lpstr>MSc Health Psychology</vt:lpstr>
      <vt:lpstr>MSc Health Psychology</vt:lpstr>
      <vt:lpstr>MSc Health Psychology</vt:lpstr>
      <vt:lpstr>MSc Health Psychology</vt:lpstr>
      <vt:lpstr>The PhD</vt:lpstr>
      <vt:lpstr>Rationale</vt:lpstr>
      <vt:lpstr>Philosophy and Methodology</vt:lpstr>
      <vt:lpstr>Phase One – Mixed Methods Systematic Review</vt:lpstr>
      <vt:lpstr>Phase Two – Mixed Methods Systematic Review</vt:lpstr>
      <vt:lpstr>Challenges</vt:lpstr>
      <vt:lpstr>Call to Action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403</cp:revision>
  <dcterms:created xsi:type="dcterms:W3CDTF">2025-11-13T11:14:21Z</dcterms:created>
  <dcterms:modified xsi:type="dcterms:W3CDTF">2025-11-19T14:05:34Z</dcterms:modified>
</cp:coreProperties>
</file>